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8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EF0"/>
    <a:srgbClr val="0071B4"/>
    <a:srgbClr val="8AC800"/>
    <a:srgbClr val="F5426C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1680" autoAdjust="0"/>
  </p:normalViewPr>
  <p:slideViewPr>
    <p:cSldViewPr snapToGrid="0">
      <p:cViewPr varScale="1">
        <p:scale>
          <a:sx n="160" d="100"/>
          <a:sy n="160" d="100"/>
        </p:scale>
        <p:origin x="342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19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8BDD61-0F96-4674-BC84-CF0AF5063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DB7E0-2B4F-4D9C-84BE-22F9A60FB4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3D0D5-7DA0-4989-8F37-CC63790207DE}" type="datetimeFigureOut">
              <a:rPr lang="fi-FI" smtClean="0">
                <a:latin typeface="Arial" panose="020B0604020202020204" pitchFamily="34" charset="0"/>
              </a:rPr>
              <a:t>3.9.2025</a:t>
            </a:fld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3F6E4-C3D9-4BAD-B8F0-F567A37B0D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8A579-AD9D-4AD2-8B52-DE01EDD5B9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E4041-C496-4917-BB92-54D6546D6D6B}" type="slidenum">
              <a:rPr lang="fi-FI" smtClean="0">
                <a:latin typeface="Arial" panose="020B0604020202020204" pitchFamily="34" charset="0"/>
              </a:rPr>
              <a:t>‹#›</a:t>
            </a:fld>
            <a:endParaRPr lang="fi-FI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28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B118B42-4BCF-41B0-BA23-0B48593CA20E}" type="datetimeFigureOut">
              <a:rPr lang="fi-FI" smtClean="0"/>
              <a:pPr/>
              <a:t>3.9.2025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86223A4-B1D1-4F4B-A8D9-73FD175DA76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774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6223A4-B1D1-4F4B-A8D9-73FD175DA76B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34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preserve="1" userDrawn="1">
  <p:cSld name="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47643E7-A8EF-4584-AA25-71AD8EA3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1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>
              <a:latin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1CBA940-5FC3-4EB3-B8D9-EB653D342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83277" y="804937"/>
            <a:ext cx="2085617" cy="5643488"/>
            <a:chOff x="9383277" y="804937"/>
            <a:chExt cx="2085617" cy="5643488"/>
          </a:xfrm>
        </p:grpSpPr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A9A08C3E-8FBF-4903-A7F2-DFFF883886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383277" y="804937"/>
              <a:ext cx="2085617" cy="1110633"/>
            </a:xfrm>
            <a:custGeom>
              <a:avLst/>
              <a:gdLst>
                <a:gd name="T0" fmla="*/ 5 w 352"/>
                <a:gd name="T1" fmla="*/ 53 h 187"/>
                <a:gd name="T2" fmla="*/ 51 w 352"/>
                <a:gd name="T3" fmla="*/ 73 h 187"/>
                <a:gd name="T4" fmla="*/ 118 w 352"/>
                <a:gd name="T5" fmla="*/ 51 h 187"/>
                <a:gd name="T6" fmla="*/ 176 w 352"/>
                <a:gd name="T7" fmla="*/ 74 h 187"/>
                <a:gd name="T8" fmla="*/ 235 w 352"/>
                <a:gd name="T9" fmla="*/ 51 h 187"/>
                <a:gd name="T10" fmla="*/ 236 w 352"/>
                <a:gd name="T11" fmla="*/ 52 h 187"/>
                <a:gd name="T12" fmla="*/ 239 w 352"/>
                <a:gd name="T13" fmla="*/ 55 h 187"/>
                <a:gd name="T14" fmla="*/ 344 w 352"/>
                <a:gd name="T15" fmla="*/ 57 h 187"/>
                <a:gd name="T16" fmla="*/ 344 w 352"/>
                <a:gd name="T17" fmla="*/ 56 h 187"/>
                <a:gd name="T18" fmla="*/ 351 w 352"/>
                <a:gd name="T19" fmla="*/ 48 h 187"/>
                <a:gd name="T20" fmla="*/ 352 w 352"/>
                <a:gd name="T21" fmla="*/ 15 h 187"/>
                <a:gd name="T22" fmla="*/ 352 w 352"/>
                <a:gd name="T23" fmla="*/ 3 h 187"/>
                <a:gd name="T24" fmla="*/ 352 w 352"/>
                <a:gd name="T25" fmla="*/ 0 h 187"/>
                <a:gd name="T26" fmla="*/ 350 w 352"/>
                <a:gd name="T27" fmla="*/ 2 h 187"/>
                <a:gd name="T28" fmla="*/ 235 w 352"/>
                <a:gd name="T29" fmla="*/ 2 h 187"/>
                <a:gd name="T30" fmla="*/ 234 w 352"/>
                <a:gd name="T31" fmla="*/ 1 h 187"/>
                <a:gd name="T32" fmla="*/ 234 w 352"/>
                <a:gd name="T33" fmla="*/ 2 h 187"/>
                <a:gd name="T34" fmla="*/ 119 w 352"/>
                <a:gd name="T35" fmla="*/ 2 h 187"/>
                <a:gd name="T36" fmla="*/ 118 w 352"/>
                <a:gd name="T37" fmla="*/ 1 h 187"/>
                <a:gd name="T38" fmla="*/ 117 w 352"/>
                <a:gd name="T39" fmla="*/ 2 h 187"/>
                <a:gd name="T40" fmla="*/ 2 w 352"/>
                <a:gd name="T41" fmla="*/ 2 h 187"/>
                <a:gd name="T42" fmla="*/ 0 w 352"/>
                <a:gd name="T43" fmla="*/ 0 h 187"/>
                <a:gd name="T44" fmla="*/ 0 w 352"/>
                <a:gd name="T45" fmla="*/ 3 h 187"/>
                <a:gd name="T46" fmla="*/ 0 w 352"/>
                <a:gd name="T47" fmla="*/ 14 h 187"/>
                <a:gd name="T48" fmla="*/ 1 w 352"/>
                <a:gd name="T49" fmla="*/ 46 h 187"/>
                <a:gd name="T50" fmla="*/ 5 w 352"/>
                <a:gd name="T51" fmla="*/ 53 h 187"/>
                <a:gd name="T52" fmla="*/ 352 w 352"/>
                <a:gd name="T53" fmla="*/ 110 h 187"/>
                <a:gd name="T54" fmla="*/ 352 w 352"/>
                <a:gd name="T55" fmla="*/ 107 h 187"/>
                <a:gd name="T56" fmla="*/ 350 w 352"/>
                <a:gd name="T57" fmla="*/ 109 h 187"/>
                <a:gd name="T58" fmla="*/ 235 w 352"/>
                <a:gd name="T59" fmla="*/ 109 h 187"/>
                <a:gd name="T60" fmla="*/ 234 w 352"/>
                <a:gd name="T61" fmla="*/ 108 h 187"/>
                <a:gd name="T62" fmla="*/ 234 w 352"/>
                <a:gd name="T63" fmla="*/ 109 h 187"/>
                <a:gd name="T64" fmla="*/ 119 w 352"/>
                <a:gd name="T65" fmla="*/ 109 h 187"/>
                <a:gd name="T66" fmla="*/ 118 w 352"/>
                <a:gd name="T67" fmla="*/ 108 h 187"/>
                <a:gd name="T68" fmla="*/ 117 w 352"/>
                <a:gd name="T69" fmla="*/ 109 h 187"/>
                <a:gd name="T70" fmla="*/ 2 w 352"/>
                <a:gd name="T71" fmla="*/ 109 h 187"/>
                <a:gd name="T72" fmla="*/ 0 w 352"/>
                <a:gd name="T73" fmla="*/ 107 h 187"/>
                <a:gd name="T74" fmla="*/ 0 w 352"/>
                <a:gd name="T75" fmla="*/ 110 h 187"/>
                <a:gd name="T76" fmla="*/ 0 w 352"/>
                <a:gd name="T77" fmla="*/ 121 h 187"/>
                <a:gd name="T78" fmla="*/ 1 w 352"/>
                <a:gd name="T79" fmla="*/ 153 h 187"/>
                <a:gd name="T80" fmla="*/ 5 w 352"/>
                <a:gd name="T81" fmla="*/ 160 h 187"/>
                <a:gd name="T82" fmla="*/ 51 w 352"/>
                <a:gd name="T83" fmla="*/ 180 h 187"/>
                <a:gd name="T84" fmla="*/ 118 w 352"/>
                <a:gd name="T85" fmla="*/ 158 h 187"/>
                <a:gd name="T86" fmla="*/ 176 w 352"/>
                <a:gd name="T87" fmla="*/ 181 h 187"/>
                <a:gd name="T88" fmla="*/ 235 w 352"/>
                <a:gd name="T89" fmla="*/ 158 h 187"/>
                <a:gd name="T90" fmla="*/ 236 w 352"/>
                <a:gd name="T91" fmla="*/ 159 h 187"/>
                <a:gd name="T92" fmla="*/ 239 w 352"/>
                <a:gd name="T93" fmla="*/ 162 h 187"/>
                <a:gd name="T94" fmla="*/ 344 w 352"/>
                <a:gd name="T95" fmla="*/ 164 h 187"/>
                <a:gd name="T96" fmla="*/ 344 w 352"/>
                <a:gd name="T97" fmla="*/ 163 h 187"/>
                <a:gd name="T98" fmla="*/ 351 w 352"/>
                <a:gd name="T99" fmla="*/ 154 h 187"/>
                <a:gd name="T100" fmla="*/ 352 w 352"/>
                <a:gd name="T101" fmla="*/ 122 h 187"/>
                <a:gd name="T102" fmla="*/ 352 w 352"/>
                <a:gd name="T103" fmla="*/ 11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187">
                  <a:moveTo>
                    <a:pt x="5" y="53"/>
                  </a:moveTo>
                  <a:cubicBezTo>
                    <a:pt x="18" y="65"/>
                    <a:pt x="34" y="72"/>
                    <a:pt x="51" y="73"/>
                  </a:cubicBezTo>
                  <a:cubicBezTo>
                    <a:pt x="77" y="76"/>
                    <a:pt x="99" y="68"/>
                    <a:pt x="118" y="51"/>
                  </a:cubicBezTo>
                  <a:cubicBezTo>
                    <a:pt x="137" y="66"/>
                    <a:pt x="157" y="74"/>
                    <a:pt x="176" y="74"/>
                  </a:cubicBezTo>
                  <a:cubicBezTo>
                    <a:pt x="196" y="74"/>
                    <a:pt x="215" y="66"/>
                    <a:pt x="235" y="51"/>
                  </a:cubicBezTo>
                  <a:cubicBezTo>
                    <a:pt x="235" y="51"/>
                    <a:pt x="236" y="52"/>
                    <a:pt x="236" y="52"/>
                  </a:cubicBezTo>
                  <a:cubicBezTo>
                    <a:pt x="237" y="53"/>
                    <a:pt x="238" y="54"/>
                    <a:pt x="239" y="55"/>
                  </a:cubicBezTo>
                  <a:cubicBezTo>
                    <a:pt x="270" y="80"/>
                    <a:pt x="313" y="80"/>
                    <a:pt x="344" y="57"/>
                  </a:cubicBezTo>
                  <a:cubicBezTo>
                    <a:pt x="344" y="56"/>
                    <a:pt x="344" y="56"/>
                    <a:pt x="344" y="56"/>
                  </a:cubicBezTo>
                  <a:cubicBezTo>
                    <a:pt x="348" y="54"/>
                    <a:pt x="351" y="51"/>
                    <a:pt x="351" y="48"/>
                  </a:cubicBezTo>
                  <a:cubicBezTo>
                    <a:pt x="352" y="37"/>
                    <a:pt x="352" y="26"/>
                    <a:pt x="352" y="15"/>
                  </a:cubicBezTo>
                  <a:cubicBezTo>
                    <a:pt x="352" y="11"/>
                    <a:pt x="352" y="7"/>
                    <a:pt x="352" y="3"/>
                  </a:cubicBezTo>
                  <a:cubicBezTo>
                    <a:pt x="352" y="0"/>
                    <a:pt x="352" y="0"/>
                    <a:pt x="352" y="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15" y="32"/>
                    <a:pt x="269" y="32"/>
                    <a:pt x="235" y="2"/>
                  </a:cubicBezTo>
                  <a:cubicBezTo>
                    <a:pt x="234" y="1"/>
                    <a:pt x="234" y="1"/>
                    <a:pt x="234" y="1"/>
                  </a:cubicBezTo>
                  <a:cubicBezTo>
                    <a:pt x="234" y="2"/>
                    <a:pt x="234" y="2"/>
                    <a:pt x="234" y="2"/>
                  </a:cubicBezTo>
                  <a:cubicBezTo>
                    <a:pt x="199" y="32"/>
                    <a:pt x="153" y="32"/>
                    <a:pt x="119" y="2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7" y="2"/>
                    <a:pt x="117" y="2"/>
                    <a:pt x="117" y="2"/>
                  </a:cubicBezTo>
                  <a:cubicBezTo>
                    <a:pt x="79" y="33"/>
                    <a:pt x="41" y="33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0"/>
                    <a:pt x="0" y="14"/>
                  </a:cubicBezTo>
                  <a:cubicBezTo>
                    <a:pt x="0" y="25"/>
                    <a:pt x="0" y="35"/>
                    <a:pt x="1" y="46"/>
                  </a:cubicBezTo>
                  <a:cubicBezTo>
                    <a:pt x="1" y="48"/>
                    <a:pt x="3" y="51"/>
                    <a:pt x="5" y="53"/>
                  </a:cubicBezTo>
                  <a:close/>
                  <a:moveTo>
                    <a:pt x="352" y="110"/>
                  </a:moveTo>
                  <a:cubicBezTo>
                    <a:pt x="352" y="107"/>
                    <a:pt x="352" y="107"/>
                    <a:pt x="352" y="107"/>
                  </a:cubicBezTo>
                  <a:cubicBezTo>
                    <a:pt x="350" y="109"/>
                    <a:pt x="350" y="109"/>
                    <a:pt x="350" y="109"/>
                  </a:cubicBezTo>
                  <a:cubicBezTo>
                    <a:pt x="315" y="139"/>
                    <a:pt x="269" y="139"/>
                    <a:pt x="235" y="109"/>
                  </a:cubicBezTo>
                  <a:cubicBezTo>
                    <a:pt x="234" y="108"/>
                    <a:pt x="234" y="108"/>
                    <a:pt x="234" y="108"/>
                  </a:cubicBezTo>
                  <a:cubicBezTo>
                    <a:pt x="234" y="109"/>
                    <a:pt x="234" y="109"/>
                    <a:pt x="234" y="109"/>
                  </a:cubicBezTo>
                  <a:cubicBezTo>
                    <a:pt x="199" y="139"/>
                    <a:pt x="153" y="139"/>
                    <a:pt x="119" y="109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79" y="139"/>
                    <a:pt x="41" y="140"/>
                    <a:pt x="2" y="109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4"/>
                    <a:pt x="0" y="117"/>
                    <a:pt x="0" y="121"/>
                  </a:cubicBezTo>
                  <a:cubicBezTo>
                    <a:pt x="0" y="132"/>
                    <a:pt x="0" y="142"/>
                    <a:pt x="1" y="153"/>
                  </a:cubicBezTo>
                  <a:cubicBezTo>
                    <a:pt x="1" y="155"/>
                    <a:pt x="3" y="158"/>
                    <a:pt x="5" y="160"/>
                  </a:cubicBezTo>
                  <a:cubicBezTo>
                    <a:pt x="18" y="172"/>
                    <a:pt x="34" y="179"/>
                    <a:pt x="51" y="180"/>
                  </a:cubicBezTo>
                  <a:cubicBezTo>
                    <a:pt x="77" y="183"/>
                    <a:pt x="99" y="175"/>
                    <a:pt x="118" y="158"/>
                  </a:cubicBezTo>
                  <a:cubicBezTo>
                    <a:pt x="137" y="173"/>
                    <a:pt x="157" y="181"/>
                    <a:pt x="176" y="181"/>
                  </a:cubicBezTo>
                  <a:cubicBezTo>
                    <a:pt x="196" y="181"/>
                    <a:pt x="215" y="173"/>
                    <a:pt x="235" y="158"/>
                  </a:cubicBezTo>
                  <a:cubicBezTo>
                    <a:pt x="235" y="158"/>
                    <a:pt x="236" y="159"/>
                    <a:pt x="236" y="159"/>
                  </a:cubicBezTo>
                  <a:cubicBezTo>
                    <a:pt x="237" y="160"/>
                    <a:pt x="238" y="161"/>
                    <a:pt x="239" y="162"/>
                  </a:cubicBezTo>
                  <a:cubicBezTo>
                    <a:pt x="270" y="187"/>
                    <a:pt x="313" y="187"/>
                    <a:pt x="344" y="164"/>
                  </a:cubicBezTo>
                  <a:cubicBezTo>
                    <a:pt x="344" y="163"/>
                    <a:pt x="344" y="163"/>
                    <a:pt x="344" y="163"/>
                  </a:cubicBezTo>
                  <a:cubicBezTo>
                    <a:pt x="348" y="161"/>
                    <a:pt x="351" y="158"/>
                    <a:pt x="351" y="154"/>
                  </a:cubicBezTo>
                  <a:cubicBezTo>
                    <a:pt x="352" y="144"/>
                    <a:pt x="352" y="133"/>
                    <a:pt x="352" y="122"/>
                  </a:cubicBezTo>
                  <a:cubicBezTo>
                    <a:pt x="352" y="118"/>
                    <a:pt x="352" y="114"/>
                    <a:pt x="352" y="110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>
                <a:latin typeface="Arial" panose="020B0604020202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6EE583A-AF0B-47DF-8F18-7863938F52D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551781" y="6015483"/>
              <a:ext cx="1917113" cy="432942"/>
            </a:xfrm>
            <a:custGeom>
              <a:avLst/>
              <a:gdLst>
                <a:gd name="T0" fmla="*/ 127 w 969"/>
                <a:gd name="T1" fmla="*/ 2 h 219"/>
                <a:gd name="T2" fmla="*/ 35 w 969"/>
                <a:gd name="T3" fmla="*/ 2 h 219"/>
                <a:gd name="T4" fmla="*/ 0 w 969"/>
                <a:gd name="T5" fmla="*/ 213 h 219"/>
                <a:gd name="T6" fmla="*/ 35 w 969"/>
                <a:gd name="T7" fmla="*/ 114 h 219"/>
                <a:gd name="T8" fmla="*/ 182 w 969"/>
                <a:gd name="T9" fmla="*/ 213 h 219"/>
                <a:gd name="T10" fmla="*/ 167 w 969"/>
                <a:gd name="T11" fmla="*/ 2 h 219"/>
                <a:gd name="T12" fmla="*/ 183 w 969"/>
                <a:gd name="T13" fmla="*/ 100 h 219"/>
                <a:gd name="T14" fmla="*/ 185 w 969"/>
                <a:gd name="T15" fmla="*/ 104 h 219"/>
                <a:gd name="T16" fmla="*/ 196 w 969"/>
                <a:gd name="T17" fmla="*/ 107 h 219"/>
                <a:gd name="T18" fmla="*/ 241 w 969"/>
                <a:gd name="T19" fmla="*/ 80 h 219"/>
                <a:gd name="T20" fmla="*/ 276 w 969"/>
                <a:gd name="T21" fmla="*/ 118 h 219"/>
                <a:gd name="T22" fmla="*/ 174 w 969"/>
                <a:gd name="T23" fmla="*/ 170 h 219"/>
                <a:gd name="T24" fmla="*/ 276 w 969"/>
                <a:gd name="T25" fmla="*/ 201 h 219"/>
                <a:gd name="T26" fmla="*/ 309 w 969"/>
                <a:gd name="T27" fmla="*/ 213 h 219"/>
                <a:gd name="T28" fmla="*/ 297 w 969"/>
                <a:gd name="T29" fmla="*/ 73 h 219"/>
                <a:gd name="T30" fmla="*/ 276 w 969"/>
                <a:gd name="T31" fmla="*/ 179 h 219"/>
                <a:gd name="T32" fmla="*/ 210 w 969"/>
                <a:gd name="T33" fmla="*/ 168 h 219"/>
                <a:gd name="T34" fmla="*/ 276 w 969"/>
                <a:gd name="T35" fmla="*/ 141 h 219"/>
                <a:gd name="T36" fmla="*/ 587 w 969"/>
                <a:gd name="T37" fmla="*/ 59 h 219"/>
                <a:gd name="T38" fmla="*/ 534 w 969"/>
                <a:gd name="T39" fmla="*/ 73 h 219"/>
                <a:gd name="T40" fmla="*/ 500 w 969"/>
                <a:gd name="T41" fmla="*/ 59 h 219"/>
                <a:gd name="T42" fmla="*/ 534 w 969"/>
                <a:gd name="T43" fmla="*/ 213 h 219"/>
                <a:gd name="T44" fmla="*/ 563 w 969"/>
                <a:gd name="T45" fmla="*/ 84 h 219"/>
                <a:gd name="T46" fmla="*/ 589 w 969"/>
                <a:gd name="T47" fmla="*/ 91 h 219"/>
                <a:gd name="T48" fmla="*/ 589 w 969"/>
                <a:gd name="T49" fmla="*/ 60 h 219"/>
                <a:gd name="T50" fmla="*/ 606 w 969"/>
                <a:gd name="T51" fmla="*/ 213 h 219"/>
                <a:gd name="T52" fmla="*/ 641 w 969"/>
                <a:gd name="T53" fmla="*/ 59 h 219"/>
                <a:gd name="T54" fmla="*/ 606 w 969"/>
                <a:gd name="T55" fmla="*/ 213 h 219"/>
                <a:gd name="T56" fmla="*/ 604 w 969"/>
                <a:gd name="T57" fmla="*/ 19 h 219"/>
                <a:gd name="T58" fmla="*/ 643 w 969"/>
                <a:gd name="T59" fmla="*/ 19 h 219"/>
                <a:gd name="T60" fmla="*/ 795 w 969"/>
                <a:gd name="T61" fmla="*/ 64 h 219"/>
                <a:gd name="T62" fmla="*/ 709 w 969"/>
                <a:gd name="T63" fmla="*/ 74 h 219"/>
                <a:gd name="T64" fmla="*/ 676 w 969"/>
                <a:gd name="T65" fmla="*/ 59 h 219"/>
                <a:gd name="T66" fmla="*/ 709 w 969"/>
                <a:gd name="T67" fmla="*/ 213 h 219"/>
                <a:gd name="T68" fmla="*/ 747 w 969"/>
                <a:gd name="T69" fmla="*/ 79 h 219"/>
                <a:gd name="T70" fmla="*/ 776 w 969"/>
                <a:gd name="T71" fmla="*/ 126 h 219"/>
                <a:gd name="T72" fmla="*/ 810 w 969"/>
                <a:gd name="T73" fmla="*/ 213 h 219"/>
                <a:gd name="T74" fmla="*/ 796 w 969"/>
                <a:gd name="T75" fmla="*/ 65 h 219"/>
                <a:gd name="T76" fmla="*/ 957 w 969"/>
                <a:gd name="T77" fmla="*/ 73 h 219"/>
                <a:gd name="T78" fmla="*/ 843 w 969"/>
                <a:gd name="T79" fmla="*/ 100 h 219"/>
                <a:gd name="T80" fmla="*/ 845 w 969"/>
                <a:gd name="T81" fmla="*/ 104 h 219"/>
                <a:gd name="T82" fmla="*/ 855 w 969"/>
                <a:gd name="T83" fmla="*/ 107 h 219"/>
                <a:gd name="T84" fmla="*/ 901 w 969"/>
                <a:gd name="T85" fmla="*/ 80 h 219"/>
                <a:gd name="T86" fmla="*/ 936 w 969"/>
                <a:gd name="T87" fmla="*/ 118 h 219"/>
                <a:gd name="T88" fmla="*/ 834 w 969"/>
                <a:gd name="T89" fmla="*/ 170 h 219"/>
                <a:gd name="T90" fmla="*/ 936 w 969"/>
                <a:gd name="T91" fmla="*/ 202 h 219"/>
                <a:gd name="T92" fmla="*/ 969 w 969"/>
                <a:gd name="T93" fmla="*/ 213 h 219"/>
                <a:gd name="T94" fmla="*/ 957 w 969"/>
                <a:gd name="T95" fmla="*/ 73 h 219"/>
                <a:gd name="T96" fmla="*/ 900 w 969"/>
                <a:gd name="T97" fmla="*/ 195 h 219"/>
                <a:gd name="T98" fmla="*/ 908 w 969"/>
                <a:gd name="T99" fmla="*/ 138 h 219"/>
                <a:gd name="T100" fmla="*/ 936 w 969"/>
                <a:gd name="T101" fmla="*/ 179 h 219"/>
                <a:gd name="T102" fmla="*/ 340 w 969"/>
                <a:gd name="T103" fmla="*/ 100 h 219"/>
                <a:gd name="T104" fmla="*/ 342 w 969"/>
                <a:gd name="T105" fmla="*/ 104 h 219"/>
                <a:gd name="T106" fmla="*/ 353 w 969"/>
                <a:gd name="T107" fmla="*/ 107 h 219"/>
                <a:gd name="T108" fmla="*/ 398 w 969"/>
                <a:gd name="T109" fmla="*/ 80 h 219"/>
                <a:gd name="T110" fmla="*/ 433 w 969"/>
                <a:gd name="T111" fmla="*/ 118 h 219"/>
                <a:gd name="T112" fmla="*/ 331 w 969"/>
                <a:gd name="T113" fmla="*/ 170 h 219"/>
                <a:gd name="T114" fmla="*/ 433 w 969"/>
                <a:gd name="T115" fmla="*/ 201 h 219"/>
                <a:gd name="T116" fmla="*/ 467 w 969"/>
                <a:gd name="T117" fmla="*/ 213 h 219"/>
                <a:gd name="T118" fmla="*/ 454 w 969"/>
                <a:gd name="T119" fmla="*/ 73 h 219"/>
                <a:gd name="T120" fmla="*/ 433 w 969"/>
                <a:gd name="T121" fmla="*/ 179 h 219"/>
                <a:gd name="T122" fmla="*/ 367 w 969"/>
                <a:gd name="T123" fmla="*/ 168 h 219"/>
                <a:gd name="T124" fmla="*/ 433 w 969"/>
                <a:gd name="T125" fmla="*/ 14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9" h="219">
                  <a:moveTo>
                    <a:pt x="167" y="2"/>
                  </a:moveTo>
                  <a:cubicBezTo>
                    <a:pt x="127" y="2"/>
                    <a:pt x="127" y="2"/>
                    <a:pt x="127" y="2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35" y="213"/>
                    <a:pt x="35" y="213"/>
                    <a:pt x="35" y="213"/>
                  </a:cubicBezTo>
                  <a:cubicBezTo>
                    <a:pt x="35" y="114"/>
                    <a:pt x="35" y="114"/>
                    <a:pt x="35" y="114"/>
                  </a:cubicBezTo>
                  <a:cubicBezTo>
                    <a:pt x="135" y="213"/>
                    <a:pt x="135" y="213"/>
                    <a:pt x="135" y="213"/>
                  </a:cubicBezTo>
                  <a:cubicBezTo>
                    <a:pt x="182" y="213"/>
                    <a:pt x="182" y="213"/>
                    <a:pt x="182" y="213"/>
                  </a:cubicBezTo>
                  <a:cubicBezTo>
                    <a:pt x="67" y="99"/>
                    <a:pt x="67" y="99"/>
                    <a:pt x="67" y="99"/>
                  </a:cubicBezTo>
                  <a:lnTo>
                    <a:pt x="167" y="2"/>
                  </a:lnTo>
                  <a:close/>
                  <a:moveTo>
                    <a:pt x="248" y="53"/>
                  </a:moveTo>
                  <a:cubicBezTo>
                    <a:pt x="214" y="53"/>
                    <a:pt x="192" y="69"/>
                    <a:pt x="183" y="100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5" y="104"/>
                    <a:pt x="185" y="104"/>
                    <a:pt x="185" y="104"/>
                  </a:cubicBezTo>
                  <a:cubicBezTo>
                    <a:pt x="188" y="105"/>
                    <a:pt x="192" y="106"/>
                    <a:pt x="193" y="106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7" y="105"/>
                    <a:pt x="197" y="105"/>
                    <a:pt x="197" y="105"/>
                  </a:cubicBezTo>
                  <a:cubicBezTo>
                    <a:pt x="208" y="88"/>
                    <a:pt x="222" y="80"/>
                    <a:pt x="241" y="80"/>
                  </a:cubicBezTo>
                  <a:cubicBezTo>
                    <a:pt x="254" y="80"/>
                    <a:pt x="264" y="84"/>
                    <a:pt x="270" y="93"/>
                  </a:cubicBezTo>
                  <a:cubicBezTo>
                    <a:pt x="275" y="100"/>
                    <a:pt x="276" y="108"/>
                    <a:pt x="276" y="118"/>
                  </a:cubicBezTo>
                  <a:cubicBezTo>
                    <a:pt x="261" y="115"/>
                    <a:pt x="251" y="114"/>
                    <a:pt x="245" y="114"/>
                  </a:cubicBezTo>
                  <a:cubicBezTo>
                    <a:pt x="197" y="114"/>
                    <a:pt x="174" y="143"/>
                    <a:pt x="174" y="170"/>
                  </a:cubicBezTo>
                  <a:cubicBezTo>
                    <a:pt x="174" y="193"/>
                    <a:pt x="192" y="219"/>
                    <a:pt x="232" y="219"/>
                  </a:cubicBezTo>
                  <a:cubicBezTo>
                    <a:pt x="239" y="219"/>
                    <a:pt x="259" y="219"/>
                    <a:pt x="276" y="201"/>
                  </a:cubicBezTo>
                  <a:cubicBezTo>
                    <a:pt x="276" y="213"/>
                    <a:pt x="276" y="213"/>
                    <a:pt x="276" y="213"/>
                  </a:cubicBezTo>
                  <a:cubicBezTo>
                    <a:pt x="309" y="213"/>
                    <a:pt x="309" y="213"/>
                    <a:pt x="309" y="213"/>
                  </a:cubicBezTo>
                  <a:cubicBezTo>
                    <a:pt x="309" y="121"/>
                    <a:pt x="309" y="121"/>
                    <a:pt x="309" y="121"/>
                  </a:cubicBezTo>
                  <a:cubicBezTo>
                    <a:pt x="309" y="104"/>
                    <a:pt x="309" y="88"/>
                    <a:pt x="297" y="73"/>
                  </a:cubicBezTo>
                  <a:cubicBezTo>
                    <a:pt x="286" y="60"/>
                    <a:pt x="269" y="53"/>
                    <a:pt x="248" y="53"/>
                  </a:cubicBezTo>
                  <a:close/>
                  <a:moveTo>
                    <a:pt x="276" y="179"/>
                  </a:moveTo>
                  <a:cubicBezTo>
                    <a:pt x="263" y="192"/>
                    <a:pt x="249" y="195"/>
                    <a:pt x="241" y="195"/>
                  </a:cubicBezTo>
                  <a:cubicBezTo>
                    <a:pt x="226" y="195"/>
                    <a:pt x="210" y="185"/>
                    <a:pt x="210" y="168"/>
                  </a:cubicBezTo>
                  <a:cubicBezTo>
                    <a:pt x="210" y="157"/>
                    <a:pt x="218" y="138"/>
                    <a:pt x="249" y="138"/>
                  </a:cubicBezTo>
                  <a:cubicBezTo>
                    <a:pt x="261" y="138"/>
                    <a:pt x="270" y="140"/>
                    <a:pt x="276" y="141"/>
                  </a:cubicBezTo>
                  <a:lnTo>
                    <a:pt x="276" y="179"/>
                  </a:lnTo>
                  <a:close/>
                  <a:moveTo>
                    <a:pt x="587" y="59"/>
                  </a:moveTo>
                  <a:cubicBezTo>
                    <a:pt x="583" y="58"/>
                    <a:pt x="578" y="56"/>
                    <a:pt x="570" y="56"/>
                  </a:cubicBezTo>
                  <a:cubicBezTo>
                    <a:pt x="553" y="56"/>
                    <a:pt x="541" y="65"/>
                    <a:pt x="534" y="73"/>
                  </a:cubicBezTo>
                  <a:cubicBezTo>
                    <a:pt x="534" y="59"/>
                    <a:pt x="534" y="59"/>
                    <a:pt x="534" y="59"/>
                  </a:cubicBezTo>
                  <a:cubicBezTo>
                    <a:pt x="500" y="59"/>
                    <a:pt x="500" y="59"/>
                    <a:pt x="500" y="59"/>
                  </a:cubicBezTo>
                  <a:cubicBezTo>
                    <a:pt x="500" y="213"/>
                    <a:pt x="500" y="213"/>
                    <a:pt x="500" y="213"/>
                  </a:cubicBezTo>
                  <a:cubicBezTo>
                    <a:pt x="534" y="213"/>
                    <a:pt x="534" y="213"/>
                    <a:pt x="534" y="213"/>
                  </a:cubicBezTo>
                  <a:cubicBezTo>
                    <a:pt x="534" y="99"/>
                    <a:pt x="534" y="99"/>
                    <a:pt x="534" y="99"/>
                  </a:cubicBezTo>
                  <a:cubicBezTo>
                    <a:pt x="542" y="89"/>
                    <a:pt x="552" y="84"/>
                    <a:pt x="563" y="84"/>
                  </a:cubicBezTo>
                  <a:cubicBezTo>
                    <a:pt x="571" y="84"/>
                    <a:pt x="578" y="87"/>
                    <a:pt x="583" y="89"/>
                  </a:cubicBezTo>
                  <a:cubicBezTo>
                    <a:pt x="589" y="91"/>
                    <a:pt x="589" y="91"/>
                    <a:pt x="589" y="91"/>
                  </a:cubicBezTo>
                  <a:cubicBezTo>
                    <a:pt x="589" y="63"/>
                    <a:pt x="589" y="63"/>
                    <a:pt x="589" y="63"/>
                  </a:cubicBezTo>
                  <a:cubicBezTo>
                    <a:pt x="589" y="60"/>
                    <a:pt x="589" y="60"/>
                    <a:pt x="589" y="60"/>
                  </a:cubicBezTo>
                  <a:lnTo>
                    <a:pt x="587" y="59"/>
                  </a:lnTo>
                  <a:close/>
                  <a:moveTo>
                    <a:pt x="606" y="213"/>
                  </a:moveTo>
                  <a:cubicBezTo>
                    <a:pt x="641" y="213"/>
                    <a:pt x="641" y="213"/>
                    <a:pt x="641" y="213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06" y="59"/>
                    <a:pt x="606" y="59"/>
                    <a:pt x="606" y="59"/>
                  </a:cubicBezTo>
                  <a:lnTo>
                    <a:pt x="606" y="213"/>
                  </a:lnTo>
                  <a:close/>
                  <a:moveTo>
                    <a:pt x="624" y="0"/>
                  </a:moveTo>
                  <a:cubicBezTo>
                    <a:pt x="613" y="0"/>
                    <a:pt x="604" y="8"/>
                    <a:pt x="604" y="19"/>
                  </a:cubicBezTo>
                  <a:cubicBezTo>
                    <a:pt x="604" y="31"/>
                    <a:pt x="614" y="38"/>
                    <a:pt x="623" y="38"/>
                  </a:cubicBezTo>
                  <a:cubicBezTo>
                    <a:pt x="630" y="38"/>
                    <a:pt x="643" y="34"/>
                    <a:pt x="643" y="19"/>
                  </a:cubicBezTo>
                  <a:cubicBezTo>
                    <a:pt x="643" y="10"/>
                    <a:pt x="636" y="0"/>
                    <a:pt x="624" y="0"/>
                  </a:cubicBezTo>
                  <a:close/>
                  <a:moveTo>
                    <a:pt x="795" y="64"/>
                  </a:moveTo>
                  <a:cubicBezTo>
                    <a:pt x="791" y="61"/>
                    <a:pt x="781" y="53"/>
                    <a:pt x="759" y="53"/>
                  </a:cubicBezTo>
                  <a:cubicBezTo>
                    <a:pt x="733" y="53"/>
                    <a:pt x="718" y="65"/>
                    <a:pt x="709" y="74"/>
                  </a:cubicBezTo>
                  <a:cubicBezTo>
                    <a:pt x="709" y="59"/>
                    <a:pt x="709" y="59"/>
                    <a:pt x="709" y="59"/>
                  </a:cubicBezTo>
                  <a:cubicBezTo>
                    <a:pt x="676" y="59"/>
                    <a:pt x="676" y="59"/>
                    <a:pt x="676" y="59"/>
                  </a:cubicBezTo>
                  <a:cubicBezTo>
                    <a:pt x="676" y="213"/>
                    <a:pt x="676" y="213"/>
                    <a:pt x="676" y="213"/>
                  </a:cubicBezTo>
                  <a:cubicBezTo>
                    <a:pt x="709" y="213"/>
                    <a:pt x="709" y="213"/>
                    <a:pt x="709" y="213"/>
                  </a:cubicBezTo>
                  <a:cubicBezTo>
                    <a:pt x="709" y="101"/>
                    <a:pt x="709" y="101"/>
                    <a:pt x="709" y="101"/>
                  </a:cubicBezTo>
                  <a:cubicBezTo>
                    <a:pt x="718" y="87"/>
                    <a:pt x="732" y="79"/>
                    <a:pt x="747" y="79"/>
                  </a:cubicBezTo>
                  <a:cubicBezTo>
                    <a:pt x="751" y="79"/>
                    <a:pt x="770" y="80"/>
                    <a:pt x="774" y="96"/>
                  </a:cubicBezTo>
                  <a:cubicBezTo>
                    <a:pt x="776" y="103"/>
                    <a:pt x="776" y="110"/>
                    <a:pt x="776" y="126"/>
                  </a:cubicBezTo>
                  <a:cubicBezTo>
                    <a:pt x="776" y="213"/>
                    <a:pt x="776" y="213"/>
                    <a:pt x="776" y="213"/>
                  </a:cubicBezTo>
                  <a:cubicBezTo>
                    <a:pt x="810" y="213"/>
                    <a:pt x="810" y="213"/>
                    <a:pt x="810" y="213"/>
                  </a:cubicBezTo>
                  <a:cubicBezTo>
                    <a:pt x="810" y="106"/>
                    <a:pt x="810" y="106"/>
                    <a:pt x="810" y="106"/>
                  </a:cubicBezTo>
                  <a:cubicBezTo>
                    <a:pt x="810" y="94"/>
                    <a:pt x="810" y="78"/>
                    <a:pt x="796" y="65"/>
                  </a:cubicBezTo>
                  <a:lnTo>
                    <a:pt x="795" y="64"/>
                  </a:lnTo>
                  <a:close/>
                  <a:moveTo>
                    <a:pt x="957" y="73"/>
                  </a:moveTo>
                  <a:cubicBezTo>
                    <a:pt x="946" y="60"/>
                    <a:pt x="929" y="53"/>
                    <a:pt x="907" y="53"/>
                  </a:cubicBezTo>
                  <a:cubicBezTo>
                    <a:pt x="874" y="53"/>
                    <a:pt x="851" y="69"/>
                    <a:pt x="843" y="100"/>
                  </a:cubicBezTo>
                  <a:cubicBezTo>
                    <a:pt x="842" y="102"/>
                    <a:pt x="842" y="102"/>
                    <a:pt x="842" y="102"/>
                  </a:cubicBezTo>
                  <a:cubicBezTo>
                    <a:pt x="845" y="104"/>
                    <a:pt x="845" y="104"/>
                    <a:pt x="845" y="104"/>
                  </a:cubicBezTo>
                  <a:cubicBezTo>
                    <a:pt x="847" y="104"/>
                    <a:pt x="851" y="106"/>
                    <a:pt x="853" y="106"/>
                  </a:cubicBezTo>
                  <a:cubicBezTo>
                    <a:pt x="855" y="107"/>
                    <a:pt x="855" y="107"/>
                    <a:pt x="855" y="107"/>
                  </a:cubicBezTo>
                  <a:cubicBezTo>
                    <a:pt x="857" y="105"/>
                    <a:pt x="857" y="105"/>
                    <a:pt x="857" y="105"/>
                  </a:cubicBezTo>
                  <a:cubicBezTo>
                    <a:pt x="868" y="88"/>
                    <a:pt x="882" y="80"/>
                    <a:pt x="901" y="80"/>
                  </a:cubicBezTo>
                  <a:cubicBezTo>
                    <a:pt x="914" y="80"/>
                    <a:pt x="924" y="84"/>
                    <a:pt x="930" y="93"/>
                  </a:cubicBezTo>
                  <a:cubicBezTo>
                    <a:pt x="935" y="100"/>
                    <a:pt x="936" y="108"/>
                    <a:pt x="936" y="118"/>
                  </a:cubicBezTo>
                  <a:cubicBezTo>
                    <a:pt x="921" y="115"/>
                    <a:pt x="911" y="114"/>
                    <a:pt x="905" y="114"/>
                  </a:cubicBezTo>
                  <a:cubicBezTo>
                    <a:pt x="856" y="114"/>
                    <a:pt x="834" y="143"/>
                    <a:pt x="834" y="170"/>
                  </a:cubicBezTo>
                  <a:cubicBezTo>
                    <a:pt x="834" y="193"/>
                    <a:pt x="852" y="219"/>
                    <a:pt x="892" y="219"/>
                  </a:cubicBezTo>
                  <a:cubicBezTo>
                    <a:pt x="899" y="219"/>
                    <a:pt x="919" y="219"/>
                    <a:pt x="936" y="202"/>
                  </a:cubicBezTo>
                  <a:cubicBezTo>
                    <a:pt x="936" y="213"/>
                    <a:pt x="936" y="213"/>
                    <a:pt x="936" y="213"/>
                  </a:cubicBezTo>
                  <a:cubicBezTo>
                    <a:pt x="969" y="213"/>
                    <a:pt x="969" y="213"/>
                    <a:pt x="969" y="213"/>
                  </a:cubicBezTo>
                  <a:cubicBezTo>
                    <a:pt x="969" y="121"/>
                    <a:pt x="969" y="121"/>
                    <a:pt x="969" y="121"/>
                  </a:cubicBezTo>
                  <a:cubicBezTo>
                    <a:pt x="969" y="104"/>
                    <a:pt x="969" y="88"/>
                    <a:pt x="957" y="73"/>
                  </a:cubicBezTo>
                  <a:close/>
                  <a:moveTo>
                    <a:pt x="936" y="179"/>
                  </a:moveTo>
                  <a:cubicBezTo>
                    <a:pt x="925" y="189"/>
                    <a:pt x="913" y="195"/>
                    <a:pt x="900" y="195"/>
                  </a:cubicBezTo>
                  <a:cubicBezTo>
                    <a:pt x="885" y="195"/>
                    <a:pt x="870" y="185"/>
                    <a:pt x="870" y="168"/>
                  </a:cubicBezTo>
                  <a:cubicBezTo>
                    <a:pt x="870" y="157"/>
                    <a:pt x="878" y="138"/>
                    <a:pt x="908" y="138"/>
                  </a:cubicBezTo>
                  <a:cubicBezTo>
                    <a:pt x="920" y="138"/>
                    <a:pt x="930" y="140"/>
                    <a:pt x="936" y="141"/>
                  </a:cubicBezTo>
                  <a:lnTo>
                    <a:pt x="936" y="179"/>
                  </a:lnTo>
                  <a:close/>
                  <a:moveTo>
                    <a:pt x="405" y="53"/>
                  </a:moveTo>
                  <a:cubicBezTo>
                    <a:pt x="371" y="53"/>
                    <a:pt x="349" y="69"/>
                    <a:pt x="340" y="100"/>
                  </a:cubicBezTo>
                  <a:cubicBezTo>
                    <a:pt x="340" y="102"/>
                    <a:pt x="340" y="102"/>
                    <a:pt x="340" y="102"/>
                  </a:cubicBezTo>
                  <a:cubicBezTo>
                    <a:pt x="342" y="104"/>
                    <a:pt x="342" y="104"/>
                    <a:pt x="342" y="104"/>
                  </a:cubicBezTo>
                  <a:cubicBezTo>
                    <a:pt x="345" y="105"/>
                    <a:pt x="349" y="106"/>
                    <a:pt x="350" y="106"/>
                  </a:cubicBezTo>
                  <a:cubicBezTo>
                    <a:pt x="353" y="107"/>
                    <a:pt x="353" y="107"/>
                    <a:pt x="353" y="107"/>
                  </a:cubicBezTo>
                  <a:cubicBezTo>
                    <a:pt x="354" y="105"/>
                    <a:pt x="354" y="105"/>
                    <a:pt x="354" y="105"/>
                  </a:cubicBezTo>
                  <a:cubicBezTo>
                    <a:pt x="365" y="88"/>
                    <a:pt x="380" y="80"/>
                    <a:pt x="398" y="80"/>
                  </a:cubicBezTo>
                  <a:cubicBezTo>
                    <a:pt x="411" y="80"/>
                    <a:pt x="421" y="84"/>
                    <a:pt x="427" y="93"/>
                  </a:cubicBezTo>
                  <a:cubicBezTo>
                    <a:pt x="432" y="100"/>
                    <a:pt x="433" y="108"/>
                    <a:pt x="433" y="118"/>
                  </a:cubicBezTo>
                  <a:cubicBezTo>
                    <a:pt x="418" y="115"/>
                    <a:pt x="408" y="114"/>
                    <a:pt x="403" y="114"/>
                  </a:cubicBezTo>
                  <a:cubicBezTo>
                    <a:pt x="354" y="114"/>
                    <a:pt x="331" y="143"/>
                    <a:pt x="331" y="170"/>
                  </a:cubicBezTo>
                  <a:cubicBezTo>
                    <a:pt x="331" y="193"/>
                    <a:pt x="349" y="219"/>
                    <a:pt x="389" y="219"/>
                  </a:cubicBezTo>
                  <a:cubicBezTo>
                    <a:pt x="396" y="219"/>
                    <a:pt x="416" y="219"/>
                    <a:pt x="433" y="201"/>
                  </a:cubicBezTo>
                  <a:cubicBezTo>
                    <a:pt x="433" y="213"/>
                    <a:pt x="433" y="213"/>
                    <a:pt x="433" y="213"/>
                  </a:cubicBezTo>
                  <a:cubicBezTo>
                    <a:pt x="467" y="213"/>
                    <a:pt x="467" y="213"/>
                    <a:pt x="467" y="213"/>
                  </a:cubicBezTo>
                  <a:cubicBezTo>
                    <a:pt x="467" y="121"/>
                    <a:pt x="467" y="121"/>
                    <a:pt x="467" y="121"/>
                  </a:cubicBezTo>
                  <a:cubicBezTo>
                    <a:pt x="467" y="104"/>
                    <a:pt x="467" y="88"/>
                    <a:pt x="454" y="73"/>
                  </a:cubicBezTo>
                  <a:cubicBezTo>
                    <a:pt x="443" y="60"/>
                    <a:pt x="427" y="53"/>
                    <a:pt x="405" y="53"/>
                  </a:cubicBezTo>
                  <a:close/>
                  <a:moveTo>
                    <a:pt x="433" y="179"/>
                  </a:moveTo>
                  <a:cubicBezTo>
                    <a:pt x="420" y="192"/>
                    <a:pt x="406" y="195"/>
                    <a:pt x="398" y="195"/>
                  </a:cubicBezTo>
                  <a:cubicBezTo>
                    <a:pt x="383" y="195"/>
                    <a:pt x="367" y="185"/>
                    <a:pt x="367" y="168"/>
                  </a:cubicBezTo>
                  <a:cubicBezTo>
                    <a:pt x="367" y="157"/>
                    <a:pt x="375" y="138"/>
                    <a:pt x="406" y="138"/>
                  </a:cubicBezTo>
                  <a:cubicBezTo>
                    <a:pt x="418" y="138"/>
                    <a:pt x="428" y="140"/>
                    <a:pt x="433" y="141"/>
                  </a:cubicBezTo>
                  <a:lnTo>
                    <a:pt x="433" y="1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E6EE3DF-3847-4D3D-911A-13D7DCE1CA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4400" y="940195"/>
            <a:ext cx="7490912" cy="4199133"/>
          </a:xfrm>
        </p:spPr>
        <p:txBody>
          <a:bodyPr anchor="t">
            <a:normAutofit/>
          </a:bodyPr>
          <a:lstStyle>
            <a:lvl1pPr algn="l">
              <a:lnSpc>
                <a:spcPct val="92000"/>
              </a:lnSpc>
              <a:defRPr sz="90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Otsikon paikka</a:t>
            </a:r>
            <a:br>
              <a:rPr lang="fi-FI" noProof="0" dirty="0"/>
            </a:br>
            <a:r>
              <a:rPr lang="fi-FI" noProof="0" dirty="0"/>
              <a:t>tässä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094400" y="5450400"/>
            <a:ext cx="6728400" cy="622800"/>
          </a:xfrm>
        </p:spPr>
        <p:txBody>
          <a:bodyPr>
            <a:noAutofit/>
          </a:bodyPr>
          <a:lstStyle>
            <a:lvl1pPr marL="0" indent="0" algn="l">
              <a:buNone/>
              <a:defRPr lang="fi-FI" sz="3000" b="1" kern="1200" spc="10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Alaotsikko tähän</a:t>
            </a:r>
          </a:p>
        </p:txBody>
      </p:sp>
    </p:spTree>
    <p:extLst>
      <p:ext uri="{BB962C8B-B14F-4D97-AF65-F5344CB8AC3E}">
        <p14:creationId xmlns:p14="http://schemas.microsoft.com/office/powerpoint/2010/main" val="2691592493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no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1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055B5-0284-42AE-B6A1-2533A9F6E7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94400" y="1126800"/>
            <a:ext cx="6689725" cy="4792662"/>
          </a:xfrm>
        </p:spPr>
        <p:txBody>
          <a:bodyPr>
            <a:normAutofit/>
          </a:bodyPr>
          <a:lstStyle>
            <a:lvl1pPr marL="0" indent="0">
              <a:lnSpc>
                <a:spcPct val="92000"/>
              </a:lnSpc>
              <a:buNone/>
              <a:defRPr sz="11000" b="1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noProof="0" dirty="0"/>
              <a:t>Otsikon paikka tässä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53710F-29CA-4303-9F42-BE6B7D521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83277" y="804937"/>
            <a:ext cx="2085617" cy="5643488"/>
            <a:chOff x="9383277" y="804937"/>
            <a:chExt cx="2085617" cy="5643488"/>
          </a:xfrm>
        </p:grpSpPr>
        <p:sp>
          <p:nvSpPr>
            <p:cNvPr id="9" name="Freeform 16">
              <a:extLst>
                <a:ext uri="{FF2B5EF4-FFF2-40B4-BE49-F238E27FC236}">
                  <a16:creationId xmlns:a16="http://schemas.microsoft.com/office/drawing/2014/main" id="{1D46C790-CCAE-4D02-B651-3AB0F11087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383277" y="804937"/>
              <a:ext cx="2085617" cy="1110633"/>
            </a:xfrm>
            <a:custGeom>
              <a:avLst/>
              <a:gdLst>
                <a:gd name="T0" fmla="*/ 5 w 352"/>
                <a:gd name="T1" fmla="*/ 53 h 187"/>
                <a:gd name="T2" fmla="*/ 51 w 352"/>
                <a:gd name="T3" fmla="*/ 73 h 187"/>
                <a:gd name="T4" fmla="*/ 118 w 352"/>
                <a:gd name="T5" fmla="*/ 51 h 187"/>
                <a:gd name="T6" fmla="*/ 176 w 352"/>
                <a:gd name="T7" fmla="*/ 74 h 187"/>
                <a:gd name="T8" fmla="*/ 235 w 352"/>
                <a:gd name="T9" fmla="*/ 51 h 187"/>
                <a:gd name="T10" fmla="*/ 236 w 352"/>
                <a:gd name="T11" fmla="*/ 52 h 187"/>
                <a:gd name="T12" fmla="*/ 239 w 352"/>
                <a:gd name="T13" fmla="*/ 55 h 187"/>
                <a:gd name="T14" fmla="*/ 344 w 352"/>
                <a:gd name="T15" fmla="*/ 57 h 187"/>
                <a:gd name="T16" fmla="*/ 344 w 352"/>
                <a:gd name="T17" fmla="*/ 56 h 187"/>
                <a:gd name="T18" fmla="*/ 351 w 352"/>
                <a:gd name="T19" fmla="*/ 48 h 187"/>
                <a:gd name="T20" fmla="*/ 352 w 352"/>
                <a:gd name="T21" fmla="*/ 15 h 187"/>
                <a:gd name="T22" fmla="*/ 352 w 352"/>
                <a:gd name="T23" fmla="*/ 3 h 187"/>
                <a:gd name="T24" fmla="*/ 352 w 352"/>
                <a:gd name="T25" fmla="*/ 0 h 187"/>
                <a:gd name="T26" fmla="*/ 350 w 352"/>
                <a:gd name="T27" fmla="*/ 2 h 187"/>
                <a:gd name="T28" fmla="*/ 235 w 352"/>
                <a:gd name="T29" fmla="*/ 2 h 187"/>
                <a:gd name="T30" fmla="*/ 234 w 352"/>
                <a:gd name="T31" fmla="*/ 1 h 187"/>
                <a:gd name="T32" fmla="*/ 234 w 352"/>
                <a:gd name="T33" fmla="*/ 2 h 187"/>
                <a:gd name="T34" fmla="*/ 119 w 352"/>
                <a:gd name="T35" fmla="*/ 2 h 187"/>
                <a:gd name="T36" fmla="*/ 118 w 352"/>
                <a:gd name="T37" fmla="*/ 1 h 187"/>
                <a:gd name="T38" fmla="*/ 117 w 352"/>
                <a:gd name="T39" fmla="*/ 2 h 187"/>
                <a:gd name="T40" fmla="*/ 2 w 352"/>
                <a:gd name="T41" fmla="*/ 2 h 187"/>
                <a:gd name="T42" fmla="*/ 0 w 352"/>
                <a:gd name="T43" fmla="*/ 0 h 187"/>
                <a:gd name="T44" fmla="*/ 0 w 352"/>
                <a:gd name="T45" fmla="*/ 3 h 187"/>
                <a:gd name="T46" fmla="*/ 0 w 352"/>
                <a:gd name="T47" fmla="*/ 14 h 187"/>
                <a:gd name="T48" fmla="*/ 1 w 352"/>
                <a:gd name="T49" fmla="*/ 46 h 187"/>
                <a:gd name="T50" fmla="*/ 5 w 352"/>
                <a:gd name="T51" fmla="*/ 53 h 187"/>
                <a:gd name="T52" fmla="*/ 352 w 352"/>
                <a:gd name="T53" fmla="*/ 110 h 187"/>
                <a:gd name="T54" fmla="*/ 352 w 352"/>
                <a:gd name="T55" fmla="*/ 107 h 187"/>
                <a:gd name="T56" fmla="*/ 350 w 352"/>
                <a:gd name="T57" fmla="*/ 109 h 187"/>
                <a:gd name="T58" fmla="*/ 235 w 352"/>
                <a:gd name="T59" fmla="*/ 109 h 187"/>
                <a:gd name="T60" fmla="*/ 234 w 352"/>
                <a:gd name="T61" fmla="*/ 108 h 187"/>
                <a:gd name="T62" fmla="*/ 234 w 352"/>
                <a:gd name="T63" fmla="*/ 109 h 187"/>
                <a:gd name="T64" fmla="*/ 119 w 352"/>
                <a:gd name="T65" fmla="*/ 109 h 187"/>
                <a:gd name="T66" fmla="*/ 118 w 352"/>
                <a:gd name="T67" fmla="*/ 108 h 187"/>
                <a:gd name="T68" fmla="*/ 117 w 352"/>
                <a:gd name="T69" fmla="*/ 109 h 187"/>
                <a:gd name="T70" fmla="*/ 2 w 352"/>
                <a:gd name="T71" fmla="*/ 109 h 187"/>
                <a:gd name="T72" fmla="*/ 0 w 352"/>
                <a:gd name="T73" fmla="*/ 107 h 187"/>
                <a:gd name="T74" fmla="*/ 0 w 352"/>
                <a:gd name="T75" fmla="*/ 110 h 187"/>
                <a:gd name="T76" fmla="*/ 0 w 352"/>
                <a:gd name="T77" fmla="*/ 121 h 187"/>
                <a:gd name="T78" fmla="*/ 1 w 352"/>
                <a:gd name="T79" fmla="*/ 153 h 187"/>
                <a:gd name="T80" fmla="*/ 5 w 352"/>
                <a:gd name="T81" fmla="*/ 160 h 187"/>
                <a:gd name="T82" fmla="*/ 51 w 352"/>
                <a:gd name="T83" fmla="*/ 180 h 187"/>
                <a:gd name="T84" fmla="*/ 118 w 352"/>
                <a:gd name="T85" fmla="*/ 158 h 187"/>
                <a:gd name="T86" fmla="*/ 176 w 352"/>
                <a:gd name="T87" fmla="*/ 181 h 187"/>
                <a:gd name="T88" fmla="*/ 235 w 352"/>
                <a:gd name="T89" fmla="*/ 158 h 187"/>
                <a:gd name="T90" fmla="*/ 236 w 352"/>
                <a:gd name="T91" fmla="*/ 159 h 187"/>
                <a:gd name="T92" fmla="*/ 239 w 352"/>
                <a:gd name="T93" fmla="*/ 162 h 187"/>
                <a:gd name="T94" fmla="*/ 344 w 352"/>
                <a:gd name="T95" fmla="*/ 164 h 187"/>
                <a:gd name="T96" fmla="*/ 344 w 352"/>
                <a:gd name="T97" fmla="*/ 163 h 187"/>
                <a:gd name="T98" fmla="*/ 351 w 352"/>
                <a:gd name="T99" fmla="*/ 154 h 187"/>
                <a:gd name="T100" fmla="*/ 352 w 352"/>
                <a:gd name="T101" fmla="*/ 122 h 187"/>
                <a:gd name="T102" fmla="*/ 352 w 352"/>
                <a:gd name="T103" fmla="*/ 11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187">
                  <a:moveTo>
                    <a:pt x="5" y="53"/>
                  </a:moveTo>
                  <a:cubicBezTo>
                    <a:pt x="18" y="65"/>
                    <a:pt x="34" y="72"/>
                    <a:pt x="51" y="73"/>
                  </a:cubicBezTo>
                  <a:cubicBezTo>
                    <a:pt x="77" y="76"/>
                    <a:pt x="99" y="68"/>
                    <a:pt x="118" y="51"/>
                  </a:cubicBezTo>
                  <a:cubicBezTo>
                    <a:pt x="137" y="66"/>
                    <a:pt x="157" y="74"/>
                    <a:pt x="176" y="74"/>
                  </a:cubicBezTo>
                  <a:cubicBezTo>
                    <a:pt x="196" y="74"/>
                    <a:pt x="215" y="66"/>
                    <a:pt x="235" y="51"/>
                  </a:cubicBezTo>
                  <a:cubicBezTo>
                    <a:pt x="235" y="51"/>
                    <a:pt x="236" y="52"/>
                    <a:pt x="236" y="52"/>
                  </a:cubicBezTo>
                  <a:cubicBezTo>
                    <a:pt x="237" y="53"/>
                    <a:pt x="238" y="54"/>
                    <a:pt x="239" y="55"/>
                  </a:cubicBezTo>
                  <a:cubicBezTo>
                    <a:pt x="270" y="80"/>
                    <a:pt x="313" y="80"/>
                    <a:pt x="344" y="57"/>
                  </a:cubicBezTo>
                  <a:cubicBezTo>
                    <a:pt x="344" y="56"/>
                    <a:pt x="344" y="56"/>
                    <a:pt x="344" y="56"/>
                  </a:cubicBezTo>
                  <a:cubicBezTo>
                    <a:pt x="348" y="54"/>
                    <a:pt x="351" y="51"/>
                    <a:pt x="351" y="48"/>
                  </a:cubicBezTo>
                  <a:cubicBezTo>
                    <a:pt x="352" y="37"/>
                    <a:pt x="352" y="26"/>
                    <a:pt x="352" y="15"/>
                  </a:cubicBezTo>
                  <a:cubicBezTo>
                    <a:pt x="352" y="11"/>
                    <a:pt x="352" y="7"/>
                    <a:pt x="352" y="3"/>
                  </a:cubicBezTo>
                  <a:cubicBezTo>
                    <a:pt x="352" y="0"/>
                    <a:pt x="352" y="0"/>
                    <a:pt x="352" y="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15" y="32"/>
                    <a:pt x="269" y="32"/>
                    <a:pt x="235" y="2"/>
                  </a:cubicBezTo>
                  <a:cubicBezTo>
                    <a:pt x="234" y="1"/>
                    <a:pt x="234" y="1"/>
                    <a:pt x="234" y="1"/>
                  </a:cubicBezTo>
                  <a:cubicBezTo>
                    <a:pt x="234" y="2"/>
                    <a:pt x="234" y="2"/>
                    <a:pt x="234" y="2"/>
                  </a:cubicBezTo>
                  <a:cubicBezTo>
                    <a:pt x="199" y="32"/>
                    <a:pt x="153" y="32"/>
                    <a:pt x="119" y="2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7" y="2"/>
                    <a:pt x="117" y="2"/>
                    <a:pt x="117" y="2"/>
                  </a:cubicBezTo>
                  <a:cubicBezTo>
                    <a:pt x="79" y="33"/>
                    <a:pt x="41" y="33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0"/>
                    <a:pt x="0" y="14"/>
                  </a:cubicBezTo>
                  <a:cubicBezTo>
                    <a:pt x="0" y="25"/>
                    <a:pt x="0" y="35"/>
                    <a:pt x="1" y="46"/>
                  </a:cubicBezTo>
                  <a:cubicBezTo>
                    <a:pt x="1" y="48"/>
                    <a:pt x="3" y="51"/>
                    <a:pt x="5" y="53"/>
                  </a:cubicBezTo>
                  <a:close/>
                  <a:moveTo>
                    <a:pt x="352" y="110"/>
                  </a:moveTo>
                  <a:cubicBezTo>
                    <a:pt x="352" y="107"/>
                    <a:pt x="352" y="107"/>
                    <a:pt x="352" y="107"/>
                  </a:cubicBezTo>
                  <a:cubicBezTo>
                    <a:pt x="350" y="109"/>
                    <a:pt x="350" y="109"/>
                    <a:pt x="350" y="109"/>
                  </a:cubicBezTo>
                  <a:cubicBezTo>
                    <a:pt x="315" y="139"/>
                    <a:pt x="269" y="139"/>
                    <a:pt x="235" y="109"/>
                  </a:cubicBezTo>
                  <a:cubicBezTo>
                    <a:pt x="234" y="108"/>
                    <a:pt x="234" y="108"/>
                    <a:pt x="234" y="108"/>
                  </a:cubicBezTo>
                  <a:cubicBezTo>
                    <a:pt x="234" y="109"/>
                    <a:pt x="234" y="109"/>
                    <a:pt x="234" y="109"/>
                  </a:cubicBezTo>
                  <a:cubicBezTo>
                    <a:pt x="199" y="139"/>
                    <a:pt x="153" y="139"/>
                    <a:pt x="119" y="109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79" y="139"/>
                    <a:pt x="41" y="140"/>
                    <a:pt x="2" y="109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4"/>
                    <a:pt x="0" y="117"/>
                    <a:pt x="0" y="121"/>
                  </a:cubicBezTo>
                  <a:cubicBezTo>
                    <a:pt x="0" y="132"/>
                    <a:pt x="0" y="142"/>
                    <a:pt x="1" y="153"/>
                  </a:cubicBezTo>
                  <a:cubicBezTo>
                    <a:pt x="1" y="155"/>
                    <a:pt x="3" y="158"/>
                    <a:pt x="5" y="160"/>
                  </a:cubicBezTo>
                  <a:cubicBezTo>
                    <a:pt x="18" y="172"/>
                    <a:pt x="34" y="179"/>
                    <a:pt x="51" y="180"/>
                  </a:cubicBezTo>
                  <a:cubicBezTo>
                    <a:pt x="77" y="183"/>
                    <a:pt x="99" y="175"/>
                    <a:pt x="118" y="158"/>
                  </a:cubicBezTo>
                  <a:cubicBezTo>
                    <a:pt x="137" y="173"/>
                    <a:pt x="157" y="181"/>
                    <a:pt x="176" y="181"/>
                  </a:cubicBezTo>
                  <a:cubicBezTo>
                    <a:pt x="196" y="181"/>
                    <a:pt x="215" y="173"/>
                    <a:pt x="235" y="158"/>
                  </a:cubicBezTo>
                  <a:cubicBezTo>
                    <a:pt x="235" y="158"/>
                    <a:pt x="236" y="159"/>
                    <a:pt x="236" y="159"/>
                  </a:cubicBezTo>
                  <a:cubicBezTo>
                    <a:pt x="237" y="160"/>
                    <a:pt x="238" y="161"/>
                    <a:pt x="239" y="162"/>
                  </a:cubicBezTo>
                  <a:cubicBezTo>
                    <a:pt x="270" y="187"/>
                    <a:pt x="313" y="187"/>
                    <a:pt x="344" y="164"/>
                  </a:cubicBezTo>
                  <a:cubicBezTo>
                    <a:pt x="344" y="163"/>
                    <a:pt x="344" y="163"/>
                    <a:pt x="344" y="163"/>
                  </a:cubicBezTo>
                  <a:cubicBezTo>
                    <a:pt x="348" y="161"/>
                    <a:pt x="351" y="158"/>
                    <a:pt x="351" y="154"/>
                  </a:cubicBezTo>
                  <a:cubicBezTo>
                    <a:pt x="352" y="144"/>
                    <a:pt x="352" y="133"/>
                    <a:pt x="352" y="122"/>
                  </a:cubicBezTo>
                  <a:cubicBezTo>
                    <a:pt x="352" y="118"/>
                    <a:pt x="352" y="114"/>
                    <a:pt x="352" y="110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2FA36287-4363-4048-883B-8F22BB7D353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551781" y="6015483"/>
              <a:ext cx="1917113" cy="432942"/>
            </a:xfrm>
            <a:custGeom>
              <a:avLst/>
              <a:gdLst>
                <a:gd name="T0" fmla="*/ 127 w 969"/>
                <a:gd name="T1" fmla="*/ 2 h 219"/>
                <a:gd name="T2" fmla="*/ 35 w 969"/>
                <a:gd name="T3" fmla="*/ 2 h 219"/>
                <a:gd name="T4" fmla="*/ 0 w 969"/>
                <a:gd name="T5" fmla="*/ 213 h 219"/>
                <a:gd name="T6" fmla="*/ 35 w 969"/>
                <a:gd name="T7" fmla="*/ 114 h 219"/>
                <a:gd name="T8" fmla="*/ 182 w 969"/>
                <a:gd name="T9" fmla="*/ 213 h 219"/>
                <a:gd name="T10" fmla="*/ 167 w 969"/>
                <a:gd name="T11" fmla="*/ 2 h 219"/>
                <a:gd name="T12" fmla="*/ 183 w 969"/>
                <a:gd name="T13" fmla="*/ 100 h 219"/>
                <a:gd name="T14" fmla="*/ 185 w 969"/>
                <a:gd name="T15" fmla="*/ 104 h 219"/>
                <a:gd name="T16" fmla="*/ 196 w 969"/>
                <a:gd name="T17" fmla="*/ 107 h 219"/>
                <a:gd name="T18" fmla="*/ 241 w 969"/>
                <a:gd name="T19" fmla="*/ 80 h 219"/>
                <a:gd name="T20" fmla="*/ 276 w 969"/>
                <a:gd name="T21" fmla="*/ 118 h 219"/>
                <a:gd name="T22" fmla="*/ 174 w 969"/>
                <a:gd name="T23" fmla="*/ 170 h 219"/>
                <a:gd name="T24" fmla="*/ 276 w 969"/>
                <a:gd name="T25" fmla="*/ 201 h 219"/>
                <a:gd name="T26" fmla="*/ 309 w 969"/>
                <a:gd name="T27" fmla="*/ 213 h 219"/>
                <a:gd name="T28" fmla="*/ 297 w 969"/>
                <a:gd name="T29" fmla="*/ 73 h 219"/>
                <a:gd name="T30" fmla="*/ 276 w 969"/>
                <a:gd name="T31" fmla="*/ 179 h 219"/>
                <a:gd name="T32" fmla="*/ 210 w 969"/>
                <a:gd name="T33" fmla="*/ 168 h 219"/>
                <a:gd name="T34" fmla="*/ 276 w 969"/>
                <a:gd name="T35" fmla="*/ 141 h 219"/>
                <a:gd name="T36" fmla="*/ 587 w 969"/>
                <a:gd name="T37" fmla="*/ 59 h 219"/>
                <a:gd name="T38" fmla="*/ 534 w 969"/>
                <a:gd name="T39" fmla="*/ 73 h 219"/>
                <a:gd name="T40" fmla="*/ 500 w 969"/>
                <a:gd name="T41" fmla="*/ 59 h 219"/>
                <a:gd name="T42" fmla="*/ 534 w 969"/>
                <a:gd name="T43" fmla="*/ 213 h 219"/>
                <a:gd name="T44" fmla="*/ 563 w 969"/>
                <a:gd name="T45" fmla="*/ 84 h 219"/>
                <a:gd name="T46" fmla="*/ 589 w 969"/>
                <a:gd name="T47" fmla="*/ 91 h 219"/>
                <a:gd name="T48" fmla="*/ 589 w 969"/>
                <a:gd name="T49" fmla="*/ 60 h 219"/>
                <a:gd name="T50" fmla="*/ 606 w 969"/>
                <a:gd name="T51" fmla="*/ 213 h 219"/>
                <a:gd name="T52" fmla="*/ 641 w 969"/>
                <a:gd name="T53" fmla="*/ 59 h 219"/>
                <a:gd name="T54" fmla="*/ 606 w 969"/>
                <a:gd name="T55" fmla="*/ 213 h 219"/>
                <a:gd name="T56" fmla="*/ 604 w 969"/>
                <a:gd name="T57" fmla="*/ 19 h 219"/>
                <a:gd name="T58" fmla="*/ 643 w 969"/>
                <a:gd name="T59" fmla="*/ 19 h 219"/>
                <a:gd name="T60" fmla="*/ 795 w 969"/>
                <a:gd name="T61" fmla="*/ 64 h 219"/>
                <a:gd name="T62" fmla="*/ 709 w 969"/>
                <a:gd name="T63" fmla="*/ 74 h 219"/>
                <a:gd name="T64" fmla="*/ 676 w 969"/>
                <a:gd name="T65" fmla="*/ 59 h 219"/>
                <a:gd name="T66" fmla="*/ 709 w 969"/>
                <a:gd name="T67" fmla="*/ 213 h 219"/>
                <a:gd name="T68" fmla="*/ 747 w 969"/>
                <a:gd name="T69" fmla="*/ 79 h 219"/>
                <a:gd name="T70" fmla="*/ 776 w 969"/>
                <a:gd name="T71" fmla="*/ 126 h 219"/>
                <a:gd name="T72" fmla="*/ 810 w 969"/>
                <a:gd name="T73" fmla="*/ 213 h 219"/>
                <a:gd name="T74" fmla="*/ 796 w 969"/>
                <a:gd name="T75" fmla="*/ 65 h 219"/>
                <a:gd name="T76" fmla="*/ 957 w 969"/>
                <a:gd name="T77" fmla="*/ 73 h 219"/>
                <a:gd name="T78" fmla="*/ 843 w 969"/>
                <a:gd name="T79" fmla="*/ 100 h 219"/>
                <a:gd name="T80" fmla="*/ 845 w 969"/>
                <a:gd name="T81" fmla="*/ 104 h 219"/>
                <a:gd name="T82" fmla="*/ 855 w 969"/>
                <a:gd name="T83" fmla="*/ 107 h 219"/>
                <a:gd name="T84" fmla="*/ 901 w 969"/>
                <a:gd name="T85" fmla="*/ 80 h 219"/>
                <a:gd name="T86" fmla="*/ 936 w 969"/>
                <a:gd name="T87" fmla="*/ 118 h 219"/>
                <a:gd name="T88" fmla="*/ 834 w 969"/>
                <a:gd name="T89" fmla="*/ 170 h 219"/>
                <a:gd name="T90" fmla="*/ 936 w 969"/>
                <a:gd name="T91" fmla="*/ 202 h 219"/>
                <a:gd name="T92" fmla="*/ 969 w 969"/>
                <a:gd name="T93" fmla="*/ 213 h 219"/>
                <a:gd name="T94" fmla="*/ 957 w 969"/>
                <a:gd name="T95" fmla="*/ 73 h 219"/>
                <a:gd name="T96" fmla="*/ 900 w 969"/>
                <a:gd name="T97" fmla="*/ 195 h 219"/>
                <a:gd name="T98" fmla="*/ 908 w 969"/>
                <a:gd name="T99" fmla="*/ 138 h 219"/>
                <a:gd name="T100" fmla="*/ 936 w 969"/>
                <a:gd name="T101" fmla="*/ 179 h 219"/>
                <a:gd name="T102" fmla="*/ 340 w 969"/>
                <a:gd name="T103" fmla="*/ 100 h 219"/>
                <a:gd name="T104" fmla="*/ 342 w 969"/>
                <a:gd name="T105" fmla="*/ 104 h 219"/>
                <a:gd name="T106" fmla="*/ 353 w 969"/>
                <a:gd name="T107" fmla="*/ 107 h 219"/>
                <a:gd name="T108" fmla="*/ 398 w 969"/>
                <a:gd name="T109" fmla="*/ 80 h 219"/>
                <a:gd name="T110" fmla="*/ 433 w 969"/>
                <a:gd name="T111" fmla="*/ 118 h 219"/>
                <a:gd name="T112" fmla="*/ 331 w 969"/>
                <a:gd name="T113" fmla="*/ 170 h 219"/>
                <a:gd name="T114" fmla="*/ 433 w 969"/>
                <a:gd name="T115" fmla="*/ 201 h 219"/>
                <a:gd name="T116" fmla="*/ 467 w 969"/>
                <a:gd name="T117" fmla="*/ 213 h 219"/>
                <a:gd name="T118" fmla="*/ 454 w 969"/>
                <a:gd name="T119" fmla="*/ 73 h 219"/>
                <a:gd name="T120" fmla="*/ 433 w 969"/>
                <a:gd name="T121" fmla="*/ 179 h 219"/>
                <a:gd name="T122" fmla="*/ 367 w 969"/>
                <a:gd name="T123" fmla="*/ 168 h 219"/>
                <a:gd name="T124" fmla="*/ 433 w 969"/>
                <a:gd name="T125" fmla="*/ 14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9" h="219">
                  <a:moveTo>
                    <a:pt x="167" y="2"/>
                  </a:moveTo>
                  <a:cubicBezTo>
                    <a:pt x="127" y="2"/>
                    <a:pt x="127" y="2"/>
                    <a:pt x="127" y="2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35" y="213"/>
                    <a:pt x="35" y="213"/>
                    <a:pt x="35" y="213"/>
                  </a:cubicBezTo>
                  <a:cubicBezTo>
                    <a:pt x="35" y="114"/>
                    <a:pt x="35" y="114"/>
                    <a:pt x="35" y="114"/>
                  </a:cubicBezTo>
                  <a:cubicBezTo>
                    <a:pt x="135" y="213"/>
                    <a:pt x="135" y="213"/>
                    <a:pt x="135" y="213"/>
                  </a:cubicBezTo>
                  <a:cubicBezTo>
                    <a:pt x="182" y="213"/>
                    <a:pt x="182" y="213"/>
                    <a:pt x="182" y="213"/>
                  </a:cubicBezTo>
                  <a:cubicBezTo>
                    <a:pt x="67" y="99"/>
                    <a:pt x="67" y="99"/>
                    <a:pt x="67" y="99"/>
                  </a:cubicBezTo>
                  <a:lnTo>
                    <a:pt x="167" y="2"/>
                  </a:lnTo>
                  <a:close/>
                  <a:moveTo>
                    <a:pt x="248" y="53"/>
                  </a:moveTo>
                  <a:cubicBezTo>
                    <a:pt x="214" y="53"/>
                    <a:pt x="192" y="69"/>
                    <a:pt x="183" y="100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5" y="104"/>
                    <a:pt x="185" y="104"/>
                    <a:pt x="185" y="104"/>
                  </a:cubicBezTo>
                  <a:cubicBezTo>
                    <a:pt x="188" y="105"/>
                    <a:pt x="192" y="106"/>
                    <a:pt x="193" y="106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7" y="105"/>
                    <a:pt x="197" y="105"/>
                    <a:pt x="197" y="105"/>
                  </a:cubicBezTo>
                  <a:cubicBezTo>
                    <a:pt x="208" y="88"/>
                    <a:pt x="222" y="80"/>
                    <a:pt x="241" y="80"/>
                  </a:cubicBezTo>
                  <a:cubicBezTo>
                    <a:pt x="254" y="80"/>
                    <a:pt x="264" y="84"/>
                    <a:pt x="270" y="93"/>
                  </a:cubicBezTo>
                  <a:cubicBezTo>
                    <a:pt x="275" y="100"/>
                    <a:pt x="276" y="108"/>
                    <a:pt x="276" y="118"/>
                  </a:cubicBezTo>
                  <a:cubicBezTo>
                    <a:pt x="261" y="115"/>
                    <a:pt x="251" y="114"/>
                    <a:pt x="245" y="114"/>
                  </a:cubicBezTo>
                  <a:cubicBezTo>
                    <a:pt x="197" y="114"/>
                    <a:pt x="174" y="143"/>
                    <a:pt x="174" y="170"/>
                  </a:cubicBezTo>
                  <a:cubicBezTo>
                    <a:pt x="174" y="193"/>
                    <a:pt x="192" y="219"/>
                    <a:pt x="232" y="219"/>
                  </a:cubicBezTo>
                  <a:cubicBezTo>
                    <a:pt x="239" y="219"/>
                    <a:pt x="259" y="219"/>
                    <a:pt x="276" y="201"/>
                  </a:cubicBezTo>
                  <a:cubicBezTo>
                    <a:pt x="276" y="213"/>
                    <a:pt x="276" y="213"/>
                    <a:pt x="276" y="213"/>
                  </a:cubicBezTo>
                  <a:cubicBezTo>
                    <a:pt x="309" y="213"/>
                    <a:pt x="309" y="213"/>
                    <a:pt x="309" y="213"/>
                  </a:cubicBezTo>
                  <a:cubicBezTo>
                    <a:pt x="309" y="121"/>
                    <a:pt x="309" y="121"/>
                    <a:pt x="309" y="121"/>
                  </a:cubicBezTo>
                  <a:cubicBezTo>
                    <a:pt x="309" y="104"/>
                    <a:pt x="309" y="88"/>
                    <a:pt x="297" y="73"/>
                  </a:cubicBezTo>
                  <a:cubicBezTo>
                    <a:pt x="286" y="60"/>
                    <a:pt x="269" y="53"/>
                    <a:pt x="248" y="53"/>
                  </a:cubicBezTo>
                  <a:close/>
                  <a:moveTo>
                    <a:pt x="276" y="179"/>
                  </a:moveTo>
                  <a:cubicBezTo>
                    <a:pt x="263" y="192"/>
                    <a:pt x="249" y="195"/>
                    <a:pt x="241" y="195"/>
                  </a:cubicBezTo>
                  <a:cubicBezTo>
                    <a:pt x="226" y="195"/>
                    <a:pt x="210" y="185"/>
                    <a:pt x="210" y="168"/>
                  </a:cubicBezTo>
                  <a:cubicBezTo>
                    <a:pt x="210" y="157"/>
                    <a:pt x="218" y="138"/>
                    <a:pt x="249" y="138"/>
                  </a:cubicBezTo>
                  <a:cubicBezTo>
                    <a:pt x="261" y="138"/>
                    <a:pt x="270" y="140"/>
                    <a:pt x="276" y="141"/>
                  </a:cubicBezTo>
                  <a:lnTo>
                    <a:pt x="276" y="179"/>
                  </a:lnTo>
                  <a:close/>
                  <a:moveTo>
                    <a:pt x="587" y="59"/>
                  </a:moveTo>
                  <a:cubicBezTo>
                    <a:pt x="583" y="58"/>
                    <a:pt x="578" y="56"/>
                    <a:pt x="570" y="56"/>
                  </a:cubicBezTo>
                  <a:cubicBezTo>
                    <a:pt x="553" y="56"/>
                    <a:pt x="541" y="65"/>
                    <a:pt x="534" y="73"/>
                  </a:cubicBezTo>
                  <a:cubicBezTo>
                    <a:pt x="534" y="59"/>
                    <a:pt x="534" y="59"/>
                    <a:pt x="534" y="59"/>
                  </a:cubicBezTo>
                  <a:cubicBezTo>
                    <a:pt x="500" y="59"/>
                    <a:pt x="500" y="59"/>
                    <a:pt x="500" y="59"/>
                  </a:cubicBezTo>
                  <a:cubicBezTo>
                    <a:pt x="500" y="213"/>
                    <a:pt x="500" y="213"/>
                    <a:pt x="500" y="213"/>
                  </a:cubicBezTo>
                  <a:cubicBezTo>
                    <a:pt x="534" y="213"/>
                    <a:pt x="534" y="213"/>
                    <a:pt x="534" y="213"/>
                  </a:cubicBezTo>
                  <a:cubicBezTo>
                    <a:pt x="534" y="99"/>
                    <a:pt x="534" y="99"/>
                    <a:pt x="534" y="99"/>
                  </a:cubicBezTo>
                  <a:cubicBezTo>
                    <a:pt x="542" y="89"/>
                    <a:pt x="552" y="84"/>
                    <a:pt x="563" y="84"/>
                  </a:cubicBezTo>
                  <a:cubicBezTo>
                    <a:pt x="571" y="84"/>
                    <a:pt x="578" y="87"/>
                    <a:pt x="583" y="89"/>
                  </a:cubicBezTo>
                  <a:cubicBezTo>
                    <a:pt x="589" y="91"/>
                    <a:pt x="589" y="91"/>
                    <a:pt x="589" y="91"/>
                  </a:cubicBezTo>
                  <a:cubicBezTo>
                    <a:pt x="589" y="63"/>
                    <a:pt x="589" y="63"/>
                    <a:pt x="589" y="63"/>
                  </a:cubicBezTo>
                  <a:cubicBezTo>
                    <a:pt x="589" y="60"/>
                    <a:pt x="589" y="60"/>
                    <a:pt x="589" y="60"/>
                  </a:cubicBezTo>
                  <a:lnTo>
                    <a:pt x="587" y="59"/>
                  </a:lnTo>
                  <a:close/>
                  <a:moveTo>
                    <a:pt x="606" y="213"/>
                  </a:moveTo>
                  <a:cubicBezTo>
                    <a:pt x="641" y="213"/>
                    <a:pt x="641" y="213"/>
                    <a:pt x="641" y="213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06" y="59"/>
                    <a:pt x="606" y="59"/>
                    <a:pt x="606" y="59"/>
                  </a:cubicBezTo>
                  <a:lnTo>
                    <a:pt x="606" y="213"/>
                  </a:lnTo>
                  <a:close/>
                  <a:moveTo>
                    <a:pt x="624" y="0"/>
                  </a:moveTo>
                  <a:cubicBezTo>
                    <a:pt x="613" y="0"/>
                    <a:pt x="604" y="8"/>
                    <a:pt x="604" y="19"/>
                  </a:cubicBezTo>
                  <a:cubicBezTo>
                    <a:pt x="604" y="31"/>
                    <a:pt x="614" y="38"/>
                    <a:pt x="623" y="38"/>
                  </a:cubicBezTo>
                  <a:cubicBezTo>
                    <a:pt x="630" y="38"/>
                    <a:pt x="643" y="34"/>
                    <a:pt x="643" y="19"/>
                  </a:cubicBezTo>
                  <a:cubicBezTo>
                    <a:pt x="643" y="10"/>
                    <a:pt x="636" y="0"/>
                    <a:pt x="624" y="0"/>
                  </a:cubicBezTo>
                  <a:close/>
                  <a:moveTo>
                    <a:pt x="795" y="64"/>
                  </a:moveTo>
                  <a:cubicBezTo>
                    <a:pt x="791" y="61"/>
                    <a:pt x="781" y="53"/>
                    <a:pt x="759" y="53"/>
                  </a:cubicBezTo>
                  <a:cubicBezTo>
                    <a:pt x="733" y="53"/>
                    <a:pt x="718" y="65"/>
                    <a:pt x="709" y="74"/>
                  </a:cubicBezTo>
                  <a:cubicBezTo>
                    <a:pt x="709" y="59"/>
                    <a:pt x="709" y="59"/>
                    <a:pt x="709" y="59"/>
                  </a:cubicBezTo>
                  <a:cubicBezTo>
                    <a:pt x="676" y="59"/>
                    <a:pt x="676" y="59"/>
                    <a:pt x="676" y="59"/>
                  </a:cubicBezTo>
                  <a:cubicBezTo>
                    <a:pt x="676" y="213"/>
                    <a:pt x="676" y="213"/>
                    <a:pt x="676" y="213"/>
                  </a:cubicBezTo>
                  <a:cubicBezTo>
                    <a:pt x="709" y="213"/>
                    <a:pt x="709" y="213"/>
                    <a:pt x="709" y="213"/>
                  </a:cubicBezTo>
                  <a:cubicBezTo>
                    <a:pt x="709" y="101"/>
                    <a:pt x="709" y="101"/>
                    <a:pt x="709" y="101"/>
                  </a:cubicBezTo>
                  <a:cubicBezTo>
                    <a:pt x="718" y="87"/>
                    <a:pt x="732" y="79"/>
                    <a:pt x="747" y="79"/>
                  </a:cubicBezTo>
                  <a:cubicBezTo>
                    <a:pt x="751" y="79"/>
                    <a:pt x="770" y="80"/>
                    <a:pt x="774" y="96"/>
                  </a:cubicBezTo>
                  <a:cubicBezTo>
                    <a:pt x="776" y="103"/>
                    <a:pt x="776" y="110"/>
                    <a:pt x="776" y="126"/>
                  </a:cubicBezTo>
                  <a:cubicBezTo>
                    <a:pt x="776" y="213"/>
                    <a:pt x="776" y="213"/>
                    <a:pt x="776" y="213"/>
                  </a:cubicBezTo>
                  <a:cubicBezTo>
                    <a:pt x="810" y="213"/>
                    <a:pt x="810" y="213"/>
                    <a:pt x="810" y="213"/>
                  </a:cubicBezTo>
                  <a:cubicBezTo>
                    <a:pt x="810" y="106"/>
                    <a:pt x="810" y="106"/>
                    <a:pt x="810" y="106"/>
                  </a:cubicBezTo>
                  <a:cubicBezTo>
                    <a:pt x="810" y="94"/>
                    <a:pt x="810" y="78"/>
                    <a:pt x="796" y="65"/>
                  </a:cubicBezTo>
                  <a:lnTo>
                    <a:pt x="795" y="64"/>
                  </a:lnTo>
                  <a:close/>
                  <a:moveTo>
                    <a:pt x="957" y="73"/>
                  </a:moveTo>
                  <a:cubicBezTo>
                    <a:pt x="946" y="60"/>
                    <a:pt x="929" y="53"/>
                    <a:pt x="907" y="53"/>
                  </a:cubicBezTo>
                  <a:cubicBezTo>
                    <a:pt x="874" y="53"/>
                    <a:pt x="851" y="69"/>
                    <a:pt x="843" y="100"/>
                  </a:cubicBezTo>
                  <a:cubicBezTo>
                    <a:pt x="842" y="102"/>
                    <a:pt x="842" y="102"/>
                    <a:pt x="842" y="102"/>
                  </a:cubicBezTo>
                  <a:cubicBezTo>
                    <a:pt x="845" y="104"/>
                    <a:pt x="845" y="104"/>
                    <a:pt x="845" y="104"/>
                  </a:cubicBezTo>
                  <a:cubicBezTo>
                    <a:pt x="847" y="104"/>
                    <a:pt x="851" y="106"/>
                    <a:pt x="853" y="106"/>
                  </a:cubicBezTo>
                  <a:cubicBezTo>
                    <a:pt x="855" y="107"/>
                    <a:pt x="855" y="107"/>
                    <a:pt x="855" y="107"/>
                  </a:cubicBezTo>
                  <a:cubicBezTo>
                    <a:pt x="857" y="105"/>
                    <a:pt x="857" y="105"/>
                    <a:pt x="857" y="105"/>
                  </a:cubicBezTo>
                  <a:cubicBezTo>
                    <a:pt x="868" y="88"/>
                    <a:pt x="882" y="80"/>
                    <a:pt x="901" y="80"/>
                  </a:cubicBezTo>
                  <a:cubicBezTo>
                    <a:pt x="914" y="80"/>
                    <a:pt x="924" y="84"/>
                    <a:pt x="930" y="93"/>
                  </a:cubicBezTo>
                  <a:cubicBezTo>
                    <a:pt x="935" y="100"/>
                    <a:pt x="936" y="108"/>
                    <a:pt x="936" y="118"/>
                  </a:cubicBezTo>
                  <a:cubicBezTo>
                    <a:pt x="921" y="115"/>
                    <a:pt x="911" y="114"/>
                    <a:pt x="905" y="114"/>
                  </a:cubicBezTo>
                  <a:cubicBezTo>
                    <a:pt x="856" y="114"/>
                    <a:pt x="834" y="143"/>
                    <a:pt x="834" y="170"/>
                  </a:cubicBezTo>
                  <a:cubicBezTo>
                    <a:pt x="834" y="193"/>
                    <a:pt x="852" y="219"/>
                    <a:pt x="892" y="219"/>
                  </a:cubicBezTo>
                  <a:cubicBezTo>
                    <a:pt x="899" y="219"/>
                    <a:pt x="919" y="219"/>
                    <a:pt x="936" y="202"/>
                  </a:cubicBezTo>
                  <a:cubicBezTo>
                    <a:pt x="936" y="213"/>
                    <a:pt x="936" y="213"/>
                    <a:pt x="936" y="213"/>
                  </a:cubicBezTo>
                  <a:cubicBezTo>
                    <a:pt x="969" y="213"/>
                    <a:pt x="969" y="213"/>
                    <a:pt x="969" y="213"/>
                  </a:cubicBezTo>
                  <a:cubicBezTo>
                    <a:pt x="969" y="121"/>
                    <a:pt x="969" y="121"/>
                    <a:pt x="969" y="121"/>
                  </a:cubicBezTo>
                  <a:cubicBezTo>
                    <a:pt x="969" y="104"/>
                    <a:pt x="969" y="88"/>
                    <a:pt x="957" y="73"/>
                  </a:cubicBezTo>
                  <a:close/>
                  <a:moveTo>
                    <a:pt x="936" y="179"/>
                  </a:moveTo>
                  <a:cubicBezTo>
                    <a:pt x="925" y="189"/>
                    <a:pt x="913" y="195"/>
                    <a:pt x="900" y="195"/>
                  </a:cubicBezTo>
                  <a:cubicBezTo>
                    <a:pt x="885" y="195"/>
                    <a:pt x="870" y="185"/>
                    <a:pt x="870" y="168"/>
                  </a:cubicBezTo>
                  <a:cubicBezTo>
                    <a:pt x="870" y="157"/>
                    <a:pt x="878" y="138"/>
                    <a:pt x="908" y="138"/>
                  </a:cubicBezTo>
                  <a:cubicBezTo>
                    <a:pt x="920" y="138"/>
                    <a:pt x="930" y="140"/>
                    <a:pt x="936" y="141"/>
                  </a:cubicBezTo>
                  <a:lnTo>
                    <a:pt x="936" y="179"/>
                  </a:lnTo>
                  <a:close/>
                  <a:moveTo>
                    <a:pt x="405" y="53"/>
                  </a:moveTo>
                  <a:cubicBezTo>
                    <a:pt x="371" y="53"/>
                    <a:pt x="349" y="69"/>
                    <a:pt x="340" y="100"/>
                  </a:cubicBezTo>
                  <a:cubicBezTo>
                    <a:pt x="340" y="102"/>
                    <a:pt x="340" y="102"/>
                    <a:pt x="340" y="102"/>
                  </a:cubicBezTo>
                  <a:cubicBezTo>
                    <a:pt x="342" y="104"/>
                    <a:pt x="342" y="104"/>
                    <a:pt x="342" y="104"/>
                  </a:cubicBezTo>
                  <a:cubicBezTo>
                    <a:pt x="345" y="105"/>
                    <a:pt x="349" y="106"/>
                    <a:pt x="350" y="106"/>
                  </a:cubicBezTo>
                  <a:cubicBezTo>
                    <a:pt x="353" y="107"/>
                    <a:pt x="353" y="107"/>
                    <a:pt x="353" y="107"/>
                  </a:cubicBezTo>
                  <a:cubicBezTo>
                    <a:pt x="354" y="105"/>
                    <a:pt x="354" y="105"/>
                    <a:pt x="354" y="105"/>
                  </a:cubicBezTo>
                  <a:cubicBezTo>
                    <a:pt x="365" y="88"/>
                    <a:pt x="380" y="80"/>
                    <a:pt x="398" y="80"/>
                  </a:cubicBezTo>
                  <a:cubicBezTo>
                    <a:pt x="411" y="80"/>
                    <a:pt x="421" y="84"/>
                    <a:pt x="427" y="93"/>
                  </a:cubicBezTo>
                  <a:cubicBezTo>
                    <a:pt x="432" y="100"/>
                    <a:pt x="433" y="108"/>
                    <a:pt x="433" y="118"/>
                  </a:cubicBezTo>
                  <a:cubicBezTo>
                    <a:pt x="418" y="115"/>
                    <a:pt x="408" y="114"/>
                    <a:pt x="403" y="114"/>
                  </a:cubicBezTo>
                  <a:cubicBezTo>
                    <a:pt x="354" y="114"/>
                    <a:pt x="331" y="143"/>
                    <a:pt x="331" y="170"/>
                  </a:cubicBezTo>
                  <a:cubicBezTo>
                    <a:pt x="331" y="193"/>
                    <a:pt x="349" y="219"/>
                    <a:pt x="389" y="219"/>
                  </a:cubicBezTo>
                  <a:cubicBezTo>
                    <a:pt x="396" y="219"/>
                    <a:pt x="416" y="219"/>
                    <a:pt x="433" y="201"/>
                  </a:cubicBezTo>
                  <a:cubicBezTo>
                    <a:pt x="433" y="213"/>
                    <a:pt x="433" y="213"/>
                    <a:pt x="433" y="213"/>
                  </a:cubicBezTo>
                  <a:cubicBezTo>
                    <a:pt x="467" y="213"/>
                    <a:pt x="467" y="213"/>
                    <a:pt x="467" y="213"/>
                  </a:cubicBezTo>
                  <a:cubicBezTo>
                    <a:pt x="467" y="121"/>
                    <a:pt x="467" y="121"/>
                    <a:pt x="467" y="121"/>
                  </a:cubicBezTo>
                  <a:cubicBezTo>
                    <a:pt x="467" y="104"/>
                    <a:pt x="467" y="88"/>
                    <a:pt x="454" y="73"/>
                  </a:cubicBezTo>
                  <a:cubicBezTo>
                    <a:pt x="443" y="60"/>
                    <a:pt x="427" y="53"/>
                    <a:pt x="405" y="53"/>
                  </a:cubicBezTo>
                  <a:close/>
                  <a:moveTo>
                    <a:pt x="433" y="179"/>
                  </a:moveTo>
                  <a:cubicBezTo>
                    <a:pt x="420" y="192"/>
                    <a:pt x="406" y="195"/>
                    <a:pt x="398" y="195"/>
                  </a:cubicBezTo>
                  <a:cubicBezTo>
                    <a:pt x="383" y="195"/>
                    <a:pt x="367" y="185"/>
                    <a:pt x="367" y="168"/>
                  </a:cubicBezTo>
                  <a:cubicBezTo>
                    <a:pt x="367" y="157"/>
                    <a:pt x="375" y="138"/>
                    <a:pt x="406" y="138"/>
                  </a:cubicBezTo>
                  <a:cubicBezTo>
                    <a:pt x="418" y="138"/>
                    <a:pt x="428" y="140"/>
                    <a:pt x="433" y="141"/>
                  </a:cubicBezTo>
                  <a:lnTo>
                    <a:pt x="433" y="1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628073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er_virall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1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57B3A14-77CC-4C65-A00E-0185263BEB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25" y="2893293"/>
            <a:ext cx="9677376" cy="1071415"/>
          </a:xfrm>
          <a:noFill/>
        </p:spPr>
        <p:txBody>
          <a:bodyPr wrap="square" lIns="360000" tIns="205200" rIns="360000" bIns="182880" anchor="ctr">
            <a:noAutofit/>
          </a:bodyPr>
          <a:lstStyle>
            <a:lvl1pPr algn="ctr">
              <a:lnSpc>
                <a:spcPct val="92000"/>
              </a:lnSpc>
              <a:defRPr sz="48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Virallinen välilehti</a:t>
            </a:r>
          </a:p>
        </p:txBody>
      </p:sp>
    </p:spTree>
    <p:extLst>
      <p:ext uri="{BB962C8B-B14F-4D97-AF65-F5344CB8AC3E}">
        <p14:creationId xmlns:p14="http://schemas.microsoft.com/office/powerpoint/2010/main" val="2954776573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er_arkine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426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57B3A14-77CC-4C65-A00E-0185263BEB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25" y="2893293"/>
            <a:ext cx="9677376" cy="1071415"/>
          </a:xfrm>
          <a:noFill/>
        </p:spPr>
        <p:txBody>
          <a:bodyPr wrap="square" lIns="360000" tIns="205200" rIns="360000" bIns="182880" anchor="ctr">
            <a:noAutofit/>
          </a:bodyPr>
          <a:lstStyle>
            <a:lvl1pPr algn="ctr">
              <a:lnSpc>
                <a:spcPct val="92000"/>
              </a:lnSpc>
              <a:defRPr sz="48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Arkinen välilehti</a:t>
            </a:r>
          </a:p>
        </p:txBody>
      </p:sp>
    </p:spTree>
    <p:extLst>
      <p:ext uri="{BB962C8B-B14F-4D97-AF65-F5344CB8AC3E}">
        <p14:creationId xmlns:p14="http://schemas.microsoft.com/office/powerpoint/2010/main" val="1195369289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er_arkine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AC8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57B3A14-77CC-4C65-A00E-0185263BEB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25" y="2893293"/>
            <a:ext cx="9677376" cy="1071415"/>
          </a:xfrm>
          <a:noFill/>
        </p:spPr>
        <p:txBody>
          <a:bodyPr wrap="square" lIns="360000" tIns="205200" rIns="360000" bIns="182880" anchor="ctr">
            <a:noAutofit/>
          </a:bodyPr>
          <a:lstStyle>
            <a:lvl1pPr algn="ctr">
              <a:lnSpc>
                <a:spcPct val="92000"/>
              </a:lnSpc>
              <a:defRPr sz="48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Arkinen välilehti</a:t>
            </a:r>
          </a:p>
        </p:txBody>
      </p:sp>
    </p:spTree>
    <p:extLst>
      <p:ext uri="{BB962C8B-B14F-4D97-AF65-F5344CB8AC3E}">
        <p14:creationId xmlns:p14="http://schemas.microsoft.com/office/powerpoint/2010/main" val="2557318868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head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Lisää kuva Kaarina-valintanauhan kuvagalleriasta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6EE3DF-3847-4D3D-911A-13D7DCE1CA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1089" y="2995988"/>
            <a:ext cx="6489826" cy="1064145"/>
          </a:xfrm>
          <a:solidFill>
            <a:schemeClr val="tx2"/>
          </a:solidFill>
        </p:spPr>
        <p:txBody>
          <a:bodyPr wrap="none" lIns="360000" tIns="205200" rIns="360000" bIns="182880" anchor="ctr">
            <a:spAutoFit/>
          </a:bodyPr>
          <a:lstStyle>
            <a:lvl1pPr algn="ctr">
              <a:lnSpc>
                <a:spcPct val="92000"/>
              </a:lnSpc>
              <a:defRPr sz="48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Väliotsikko kuvalla</a:t>
            </a:r>
          </a:p>
        </p:txBody>
      </p:sp>
    </p:spTree>
    <p:extLst>
      <p:ext uri="{BB962C8B-B14F-4D97-AF65-F5344CB8AC3E}">
        <p14:creationId xmlns:p14="http://schemas.microsoft.com/office/powerpoint/2010/main" val="1563928663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_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Lisää kuva Kaarina-valintanauhan kuvagalleriasta</a:t>
            </a:r>
          </a:p>
        </p:txBody>
      </p:sp>
    </p:spTree>
    <p:extLst>
      <p:ext uri="{BB962C8B-B14F-4D97-AF65-F5344CB8AC3E}">
        <p14:creationId xmlns:p14="http://schemas.microsoft.com/office/powerpoint/2010/main" val="4284438907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1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57B3A14-77CC-4C65-A00E-0185263BEB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25" y="2893293"/>
            <a:ext cx="9677376" cy="1071415"/>
          </a:xfrm>
          <a:noFill/>
        </p:spPr>
        <p:txBody>
          <a:bodyPr wrap="square" lIns="360000" tIns="205200" rIns="360000" bIns="182880" anchor="ctr">
            <a:noAutofit/>
          </a:bodyPr>
          <a:lstStyle>
            <a:lvl1pPr algn="ctr">
              <a:lnSpc>
                <a:spcPct val="92000"/>
              </a:lnSpc>
              <a:defRPr sz="4800" b="1" spc="1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Lopetussivun teksti tähän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E478A8-CA35-4800-876F-CD42D5A321A5}"/>
              </a:ext>
            </a:extLst>
          </p:cNvPr>
          <p:cNvGrpSpPr/>
          <p:nvPr userDrawn="1"/>
        </p:nvGrpSpPr>
        <p:grpSpPr>
          <a:xfrm>
            <a:off x="4255006" y="5059681"/>
            <a:ext cx="3681988" cy="334598"/>
            <a:chOff x="8807677" y="6259508"/>
            <a:chExt cx="2766702" cy="251423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8DEFBAE6-1BF4-4E16-A3C9-DDCC8990E168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8808720" y="6260551"/>
              <a:ext cx="2765659" cy="245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792BB1E7-F99B-4D83-A488-7CE3898F70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446624" y="6286632"/>
              <a:ext cx="123104" cy="204477"/>
            </a:xfrm>
            <a:custGeom>
              <a:avLst/>
              <a:gdLst>
                <a:gd name="T0" fmla="*/ 97 w 118"/>
                <a:gd name="T1" fmla="*/ 196 h 196"/>
                <a:gd name="T2" fmla="*/ 48 w 118"/>
                <a:gd name="T3" fmla="*/ 124 h 196"/>
                <a:gd name="T4" fmla="*/ 17 w 118"/>
                <a:gd name="T5" fmla="*/ 157 h 196"/>
                <a:gd name="T6" fmla="*/ 17 w 118"/>
                <a:gd name="T7" fmla="*/ 196 h 196"/>
                <a:gd name="T8" fmla="*/ 0 w 118"/>
                <a:gd name="T9" fmla="*/ 196 h 196"/>
                <a:gd name="T10" fmla="*/ 0 w 118"/>
                <a:gd name="T11" fmla="*/ 0 h 196"/>
                <a:gd name="T12" fmla="*/ 17 w 118"/>
                <a:gd name="T13" fmla="*/ 0 h 196"/>
                <a:gd name="T14" fmla="*/ 17 w 118"/>
                <a:gd name="T15" fmla="*/ 133 h 196"/>
                <a:gd name="T16" fmla="*/ 91 w 118"/>
                <a:gd name="T17" fmla="*/ 58 h 196"/>
                <a:gd name="T18" fmla="*/ 111 w 118"/>
                <a:gd name="T19" fmla="*/ 58 h 196"/>
                <a:gd name="T20" fmla="*/ 60 w 118"/>
                <a:gd name="T21" fmla="*/ 112 h 196"/>
                <a:gd name="T22" fmla="*/ 118 w 118"/>
                <a:gd name="T23" fmla="*/ 196 h 196"/>
                <a:gd name="T24" fmla="*/ 97 w 118"/>
                <a:gd name="T2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96">
                  <a:moveTo>
                    <a:pt x="97" y="196"/>
                  </a:moveTo>
                  <a:lnTo>
                    <a:pt x="48" y="124"/>
                  </a:lnTo>
                  <a:lnTo>
                    <a:pt x="17" y="157"/>
                  </a:lnTo>
                  <a:lnTo>
                    <a:pt x="17" y="196"/>
                  </a:lnTo>
                  <a:lnTo>
                    <a:pt x="0" y="196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33"/>
                  </a:lnTo>
                  <a:lnTo>
                    <a:pt x="91" y="58"/>
                  </a:lnTo>
                  <a:lnTo>
                    <a:pt x="111" y="58"/>
                  </a:lnTo>
                  <a:lnTo>
                    <a:pt x="60" y="112"/>
                  </a:lnTo>
                  <a:lnTo>
                    <a:pt x="118" y="196"/>
                  </a:lnTo>
                  <a:lnTo>
                    <a:pt x="97" y="19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E00A44DA-5EEC-4EEE-9E8C-2288F07FB7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579117" y="6346098"/>
              <a:ext cx="121017" cy="147098"/>
            </a:xfrm>
            <a:custGeom>
              <a:avLst/>
              <a:gdLst>
                <a:gd name="T0" fmla="*/ 80 w 94"/>
                <a:gd name="T1" fmla="*/ 112 h 113"/>
                <a:gd name="T2" fmla="*/ 79 w 94"/>
                <a:gd name="T3" fmla="*/ 93 h 113"/>
                <a:gd name="T4" fmla="*/ 62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4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79 w 94"/>
                <a:gd name="T19" fmla="*/ 48 h 113"/>
                <a:gd name="T20" fmla="*/ 79 w 94"/>
                <a:gd name="T21" fmla="*/ 40 h 113"/>
                <a:gd name="T22" fmla="*/ 71 w 94"/>
                <a:gd name="T23" fmla="*/ 19 h 113"/>
                <a:gd name="T24" fmla="*/ 48 w 94"/>
                <a:gd name="T25" fmla="*/ 12 h 113"/>
                <a:gd name="T26" fmla="*/ 12 w 94"/>
                <a:gd name="T27" fmla="*/ 25 h 113"/>
                <a:gd name="T28" fmla="*/ 6 w 94"/>
                <a:gd name="T29" fmla="*/ 15 h 113"/>
                <a:gd name="T30" fmla="*/ 27 w 94"/>
                <a:gd name="T31" fmla="*/ 4 h 113"/>
                <a:gd name="T32" fmla="*/ 51 w 94"/>
                <a:gd name="T33" fmla="*/ 0 h 113"/>
                <a:gd name="T34" fmla="*/ 82 w 94"/>
                <a:gd name="T35" fmla="*/ 10 h 113"/>
                <a:gd name="T36" fmla="*/ 93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5 w 94"/>
                <a:gd name="T43" fmla="*/ 94 h 113"/>
                <a:gd name="T44" fmla="*/ 79 w 94"/>
                <a:gd name="T45" fmla="*/ 74 h 113"/>
                <a:gd name="T46" fmla="*/ 79 w 94"/>
                <a:gd name="T47" fmla="*/ 59 h 113"/>
                <a:gd name="T48" fmla="*/ 43 w 94"/>
                <a:gd name="T49" fmla="*/ 59 h 113"/>
                <a:gd name="T50" fmla="*/ 21 w 94"/>
                <a:gd name="T51" fmla="*/ 64 h 113"/>
                <a:gd name="T52" fmla="*/ 13 w 94"/>
                <a:gd name="T53" fmla="*/ 79 h 113"/>
                <a:gd name="T54" fmla="*/ 21 w 94"/>
                <a:gd name="T55" fmla="*/ 95 h 113"/>
                <a:gd name="T56" fmla="*/ 40 w 94"/>
                <a:gd name="T57" fmla="*/ 101 h 113"/>
                <a:gd name="T58" fmla="*/ 65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79" y="93"/>
                    <a:pt x="79" y="93"/>
                    <a:pt x="79" y="93"/>
                  </a:cubicBezTo>
                  <a:cubicBezTo>
                    <a:pt x="75" y="100"/>
                    <a:pt x="69" y="105"/>
                    <a:pt x="62" y="108"/>
                  </a:cubicBezTo>
                  <a:cubicBezTo>
                    <a:pt x="55" y="111"/>
                    <a:pt x="47" y="113"/>
                    <a:pt x="38" y="113"/>
                  </a:cubicBezTo>
                  <a:cubicBezTo>
                    <a:pt x="30" y="113"/>
                    <a:pt x="23" y="111"/>
                    <a:pt x="18" y="108"/>
                  </a:cubicBezTo>
                  <a:cubicBezTo>
                    <a:pt x="12" y="106"/>
                    <a:pt x="7" y="102"/>
                    <a:pt x="4" y="96"/>
                  </a:cubicBezTo>
                  <a:cubicBezTo>
                    <a:pt x="1" y="91"/>
                    <a:pt x="0" y="86"/>
                    <a:pt x="0" y="79"/>
                  </a:cubicBezTo>
                  <a:cubicBezTo>
                    <a:pt x="0" y="70"/>
                    <a:pt x="3" y="62"/>
                    <a:pt x="11" y="56"/>
                  </a:cubicBezTo>
                  <a:cubicBezTo>
                    <a:pt x="18" y="51"/>
                    <a:pt x="29" y="48"/>
                    <a:pt x="42" y="48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31"/>
                    <a:pt x="76" y="24"/>
                    <a:pt x="71" y="19"/>
                  </a:cubicBezTo>
                  <a:cubicBezTo>
                    <a:pt x="66" y="14"/>
                    <a:pt x="58" y="12"/>
                    <a:pt x="48" y="12"/>
                  </a:cubicBezTo>
                  <a:cubicBezTo>
                    <a:pt x="36" y="12"/>
                    <a:pt x="24" y="16"/>
                    <a:pt x="12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3" y="10"/>
                    <a:pt x="21" y="6"/>
                    <a:pt x="27" y="4"/>
                  </a:cubicBezTo>
                  <a:cubicBezTo>
                    <a:pt x="34" y="1"/>
                    <a:pt x="42" y="0"/>
                    <a:pt x="51" y="0"/>
                  </a:cubicBezTo>
                  <a:cubicBezTo>
                    <a:pt x="64" y="0"/>
                    <a:pt x="75" y="4"/>
                    <a:pt x="82" y="10"/>
                  </a:cubicBezTo>
                  <a:cubicBezTo>
                    <a:pt x="89" y="17"/>
                    <a:pt x="93" y="26"/>
                    <a:pt x="93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5" y="94"/>
                  </a:moveTo>
                  <a:cubicBezTo>
                    <a:pt x="72" y="89"/>
                    <a:pt x="77" y="83"/>
                    <a:pt x="79" y="74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33" y="59"/>
                    <a:pt x="26" y="61"/>
                    <a:pt x="21" y="64"/>
                  </a:cubicBezTo>
                  <a:cubicBezTo>
                    <a:pt x="16" y="67"/>
                    <a:pt x="13" y="72"/>
                    <a:pt x="13" y="79"/>
                  </a:cubicBezTo>
                  <a:cubicBezTo>
                    <a:pt x="13" y="85"/>
                    <a:pt x="16" y="91"/>
                    <a:pt x="21" y="95"/>
                  </a:cubicBezTo>
                  <a:cubicBezTo>
                    <a:pt x="26" y="99"/>
                    <a:pt x="32" y="101"/>
                    <a:pt x="40" y="101"/>
                  </a:cubicBezTo>
                  <a:cubicBezTo>
                    <a:pt x="50" y="101"/>
                    <a:pt x="58" y="99"/>
                    <a:pt x="65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FCEEB8F7-DFAE-471E-B153-8DB109F91D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735605" y="6346098"/>
              <a:ext cx="121017" cy="147098"/>
            </a:xfrm>
            <a:custGeom>
              <a:avLst/>
              <a:gdLst>
                <a:gd name="T0" fmla="*/ 80 w 94"/>
                <a:gd name="T1" fmla="*/ 112 h 113"/>
                <a:gd name="T2" fmla="*/ 80 w 94"/>
                <a:gd name="T3" fmla="*/ 93 h 113"/>
                <a:gd name="T4" fmla="*/ 62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5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79 w 94"/>
                <a:gd name="T19" fmla="*/ 48 h 113"/>
                <a:gd name="T20" fmla="*/ 79 w 94"/>
                <a:gd name="T21" fmla="*/ 40 h 113"/>
                <a:gd name="T22" fmla="*/ 71 w 94"/>
                <a:gd name="T23" fmla="*/ 19 h 113"/>
                <a:gd name="T24" fmla="*/ 48 w 94"/>
                <a:gd name="T25" fmla="*/ 12 h 113"/>
                <a:gd name="T26" fmla="*/ 12 w 94"/>
                <a:gd name="T27" fmla="*/ 25 h 113"/>
                <a:gd name="T28" fmla="*/ 6 w 94"/>
                <a:gd name="T29" fmla="*/ 15 h 113"/>
                <a:gd name="T30" fmla="*/ 28 w 94"/>
                <a:gd name="T31" fmla="*/ 4 h 113"/>
                <a:gd name="T32" fmla="*/ 51 w 94"/>
                <a:gd name="T33" fmla="*/ 0 h 113"/>
                <a:gd name="T34" fmla="*/ 82 w 94"/>
                <a:gd name="T35" fmla="*/ 10 h 113"/>
                <a:gd name="T36" fmla="*/ 94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6 w 94"/>
                <a:gd name="T43" fmla="*/ 94 h 113"/>
                <a:gd name="T44" fmla="*/ 80 w 94"/>
                <a:gd name="T45" fmla="*/ 74 h 113"/>
                <a:gd name="T46" fmla="*/ 80 w 94"/>
                <a:gd name="T47" fmla="*/ 59 h 113"/>
                <a:gd name="T48" fmla="*/ 44 w 94"/>
                <a:gd name="T49" fmla="*/ 59 h 113"/>
                <a:gd name="T50" fmla="*/ 21 w 94"/>
                <a:gd name="T51" fmla="*/ 64 h 113"/>
                <a:gd name="T52" fmla="*/ 13 w 94"/>
                <a:gd name="T53" fmla="*/ 79 h 113"/>
                <a:gd name="T54" fmla="*/ 21 w 94"/>
                <a:gd name="T55" fmla="*/ 95 h 113"/>
                <a:gd name="T56" fmla="*/ 40 w 94"/>
                <a:gd name="T57" fmla="*/ 101 h 113"/>
                <a:gd name="T58" fmla="*/ 66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80" y="93"/>
                    <a:pt x="80" y="93"/>
                    <a:pt x="80" y="93"/>
                  </a:cubicBezTo>
                  <a:cubicBezTo>
                    <a:pt x="75" y="100"/>
                    <a:pt x="69" y="105"/>
                    <a:pt x="62" y="108"/>
                  </a:cubicBezTo>
                  <a:cubicBezTo>
                    <a:pt x="55" y="111"/>
                    <a:pt x="47" y="113"/>
                    <a:pt x="38" y="113"/>
                  </a:cubicBezTo>
                  <a:cubicBezTo>
                    <a:pt x="30" y="113"/>
                    <a:pt x="24" y="111"/>
                    <a:pt x="18" y="108"/>
                  </a:cubicBezTo>
                  <a:cubicBezTo>
                    <a:pt x="12" y="106"/>
                    <a:pt x="8" y="102"/>
                    <a:pt x="5" y="96"/>
                  </a:cubicBezTo>
                  <a:cubicBezTo>
                    <a:pt x="1" y="91"/>
                    <a:pt x="0" y="86"/>
                    <a:pt x="0" y="79"/>
                  </a:cubicBezTo>
                  <a:cubicBezTo>
                    <a:pt x="0" y="70"/>
                    <a:pt x="4" y="62"/>
                    <a:pt x="11" y="56"/>
                  </a:cubicBezTo>
                  <a:cubicBezTo>
                    <a:pt x="18" y="51"/>
                    <a:pt x="29" y="48"/>
                    <a:pt x="42" y="48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31"/>
                    <a:pt x="77" y="24"/>
                    <a:pt x="71" y="19"/>
                  </a:cubicBezTo>
                  <a:cubicBezTo>
                    <a:pt x="66" y="14"/>
                    <a:pt x="59" y="12"/>
                    <a:pt x="48" y="12"/>
                  </a:cubicBezTo>
                  <a:cubicBezTo>
                    <a:pt x="37" y="12"/>
                    <a:pt x="25" y="16"/>
                    <a:pt x="12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4" y="10"/>
                    <a:pt x="21" y="6"/>
                    <a:pt x="28" y="4"/>
                  </a:cubicBezTo>
                  <a:cubicBezTo>
                    <a:pt x="34" y="1"/>
                    <a:pt x="42" y="0"/>
                    <a:pt x="51" y="0"/>
                  </a:cubicBezTo>
                  <a:cubicBezTo>
                    <a:pt x="64" y="0"/>
                    <a:pt x="75" y="4"/>
                    <a:pt x="82" y="10"/>
                  </a:cubicBezTo>
                  <a:cubicBezTo>
                    <a:pt x="90" y="17"/>
                    <a:pt x="93" y="26"/>
                    <a:pt x="94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6" y="94"/>
                  </a:moveTo>
                  <a:cubicBezTo>
                    <a:pt x="72" y="89"/>
                    <a:pt x="77" y="83"/>
                    <a:pt x="80" y="74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44" y="59"/>
                    <a:pt x="44" y="59"/>
                    <a:pt x="44" y="59"/>
                  </a:cubicBezTo>
                  <a:cubicBezTo>
                    <a:pt x="34" y="59"/>
                    <a:pt x="26" y="61"/>
                    <a:pt x="21" y="64"/>
                  </a:cubicBezTo>
                  <a:cubicBezTo>
                    <a:pt x="16" y="67"/>
                    <a:pt x="13" y="72"/>
                    <a:pt x="13" y="79"/>
                  </a:cubicBezTo>
                  <a:cubicBezTo>
                    <a:pt x="13" y="85"/>
                    <a:pt x="16" y="91"/>
                    <a:pt x="21" y="95"/>
                  </a:cubicBezTo>
                  <a:cubicBezTo>
                    <a:pt x="26" y="99"/>
                    <a:pt x="32" y="101"/>
                    <a:pt x="40" y="101"/>
                  </a:cubicBezTo>
                  <a:cubicBezTo>
                    <a:pt x="50" y="101"/>
                    <a:pt x="59" y="99"/>
                    <a:pt x="66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5F0980B2-997C-4168-9461-D09CB52923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04612" y="6346098"/>
              <a:ext cx="70941" cy="145012"/>
            </a:xfrm>
            <a:custGeom>
              <a:avLst/>
              <a:gdLst>
                <a:gd name="T0" fmla="*/ 30 w 55"/>
                <a:gd name="T1" fmla="*/ 7 h 112"/>
                <a:gd name="T2" fmla="*/ 55 w 55"/>
                <a:gd name="T3" fmla="*/ 0 h 112"/>
                <a:gd name="T4" fmla="*/ 55 w 55"/>
                <a:gd name="T5" fmla="*/ 14 h 112"/>
                <a:gd name="T6" fmla="*/ 26 w 55"/>
                <a:gd name="T7" fmla="*/ 24 h 112"/>
                <a:gd name="T8" fmla="*/ 14 w 55"/>
                <a:gd name="T9" fmla="*/ 53 h 112"/>
                <a:gd name="T10" fmla="*/ 14 w 55"/>
                <a:gd name="T11" fmla="*/ 112 h 112"/>
                <a:gd name="T12" fmla="*/ 0 w 55"/>
                <a:gd name="T13" fmla="*/ 112 h 112"/>
                <a:gd name="T14" fmla="*/ 0 w 55"/>
                <a:gd name="T15" fmla="*/ 1 h 112"/>
                <a:gd name="T16" fmla="*/ 14 w 55"/>
                <a:gd name="T17" fmla="*/ 1 h 112"/>
                <a:gd name="T18" fmla="*/ 14 w 55"/>
                <a:gd name="T19" fmla="*/ 27 h 112"/>
                <a:gd name="T20" fmla="*/ 30 w 55"/>
                <a:gd name="T21" fmla="*/ 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12">
                  <a:moveTo>
                    <a:pt x="30" y="7"/>
                  </a:moveTo>
                  <a:cubicBezTo>
                    <a:pt x="37" y="3"/>
                    <a:pt x="45" y="0"/>
                    <a:pt x="55" y="0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43" y="13"/>
                    <a:pt x="34" y="17"/>
                    <a:pt x="26" y="24"/>
                  </a:cubicBezTo>
                  <a:cubicBezTo>
                    <a:pt x="19" y="31"/>
                    <a:pt x="15" y="40"/>
                    <a:pt x="14" y="53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8" y="18"/>
                    <a:pt x="23" y="11"/>
                    <a:pt x="30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3C76FBF7-24D9-4C83-A092-1CD5DD7B22A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000591" y="6291849"/>
              <a:ext cx="26081" cy="199261"/>
            </a:xfrm>
            <a:custGeom>
              <a:avLst/>
              <a:gdLst>
                <a:gd name="T0" fmla="*/ 17 w 20"/>
                <a:gd name="T1" fmla="*/ 3 h 154"/>
                <a:gd name="T2" fmla="*/ 20 w 20"/>
                <a:gd name="T3" fmla="*/ 10 h 154"/>
                <a:gd name="T4" fmla="*/ 17 w 20"/>
                <a:gd name="T5" fmla="*/ 18 h 154"/>
                <a:gd name="T6" fmla="*/ 10 w 20"/>
                <a:gd name="T7" fmla="*/ 21 h 154"/>
                <a:gd name="T8" fmla="*/ 3 w 20"/>
                <a:gd name="T9" fmla="*/ 18 h 154"/>
                <a:gd name="T10" fmla="*/ 0 w 20"/>
                <a:gd name="T11" fmla="*/ 10 h 154"/>
                <a:gd name="T12" fmla="*/ 3 w 20"/>
                <a:gd name="T13" fmla="*/ 3 h 154"/>
                <a:gd name="T14" fmla="*/ 10 w 20"/>
                <a:gd name="T15" fmla="*/ 0 h 154"/>
                <a:gd name="T16" fmla="*/ 17 w 20"/>
                <a:gd name="T17" fmla="*/ 3 h 154"/>
                <a:gd name="T18" fmla="*/ 3 w 20"/>
                <a:gd name="T19" fmla="*/ 43 h 154"/>
                <a:gd name="T20" fmla="*/ 17 w 20"/>
                <a:gd name="T21" fmla="*/ 43 h 154"/>
                <a:gd name="T22" fmla="*/ 17 w 20"/>
                <a:gd name="T23" fmla="*/ 154 h 154"/>
                <a:gd name="T24" fmla="*/ 3 w 20"/>
                <a:gd name="T25" fmla="*/ 154 h 154"/>
                <a:gd name="T26" fmla="*/ 3 w 20"/>
                <a:gd name="T27" fmla="*/ 4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154">
                  <a:moveTo>
                    <a:pt x="17" y="3"/>
                  </a:moveTo>
                  <a:cubicBezTo>
                    <a:pt x="19" y="5"/>
                    <a:pt x="20" y="8"/>
                    <a:pt x="20" y="10"/>
                  </a:cubicBezTo>
                  <a:cubicBezTo>
                    <a:pt x="20" y="13"/>
                    <a:pt x="19" y="16"/>
                    <a:pt x="17" y="18"/>
                  </a:cubicBezTo>
                  <a:cubicBezTo>
                    <a:pt x="15" y="20"/>
                    <a:pt x="13" y="21"/>
                    <a:pt x="10" y="21"/>
                  </a:cubicBezTo>
                  <a:cubicBezTo>
                    <a:pt x="7" y="21"/>
                    <a:pt x="5" y="20"/>
                    <a:pt x="3" y="18"/>
                  </a:cubicBezTo>
                  <a:cubicBezTo>
                    <a:pt x="1" y="16"/>
                    <a:pt x="0" y="13"/>
                    <a:pt x="0" y="10"/>
                  </a:cubicBezTo>
                  <a:cubicBezTo>
                    <a:pt x="0" y="8"/>
                    <a:pt x="1" y="5"/>
                    <a:pt x="3" y="3"/>
                  </a:cubicBezTo>
                  <a:cubicBezTo>
                    <a:pt x="5" y="1"/>
                    <a:pt x="7" y="0"/>
                    <a:pt x="10" y="0"/>
                  </a:cubicBezTo>
                  <a:cubicBezTo>
                    <a:pt x="13" y="0"/>
                    <a:pt x="15" y="1"/>
                    <a:pt x="17" y="3"/>
                  </a:cubicBezTo>
                  <a:close/>
                  <a:moveTo>
                    <a:pt x="3" y="43"/>
                  </a:moveTo>
                  <a:cubicBezTo>
                    <a:pt x="17" y="43"/>
                    <a:pt x="17" y="43"/>
                    <a:pt x="17" y="43"/>
                  </a:cubicBezTo>
                  <a:cubicBezTo>
                    <a:pt x="17" y="154"/>
                    <a:pt x="17" y="154"/>
                    <a:pt x="17" y="154"/>
                  </a:cubicBezTo>
                  <a:cubicBezTo>
                    <a:pt x="3" y="154"/>
                    <a:pt x="3" y="154"/>
                    <a:pt x="3" y="154"/>
                  </a:cubicBezTo>
                  <a:lnTo>
                    <a:pt x="3" y="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4F8FF137-F446-4423-8E37-3FB926F032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76748" y="6346098"/>
              <a:ext cx="129363" cy="145012"/>
            </a:xfrm>
            <a:custGeom>
              <a:avLst/>
              <a:gdLst>
                <a:gd name="T0" fmla="*/ 89 w 101"/>
                <a:gd name="T1" fmla="*/ 12 h 112"/>
                <a:gd name="T2" fmla="*/ 101 w 101"/>
                <a:gd name="T3" fmla="*/ 44 h 112"/>
                <a:gd name="T4" fmla="*/ 101 w 101"/>
                <a:gd name="T5" fmla="*/ 112 h 112"/>
                <a:gd name="T6" fmla="*/ 86 w 101"/>
                <a:gd name="T7" fmla="*/ 112 h 112"/>
                <a:gd name="T8" fmla="*/ 86 w 101"/>
                <a:gd name="T9" fmla="*/ 47 h 112"/>
                <a:gd name="T10" fmla="*/ 78 w 101"/>
                <a:gd name="T11" fmla="*/ 22 h 112"/>
                <a:gd name="T12" fmla="*/ 53 w 101"/>
                <a:gd name="T13" fmla="*/ 13 h 112"/>
                <a:gd name="T14" fmla="*/ 26 w 101"/>
                <a:gd name="T15" fmla="*/ 24 h 112"/>
                <a:gd name="T16" fmla="*/ 14 w 101"/>
                <a:gd name="T17" fmla="*/ 52 h 112"/>
                <a:gd name="T18" fmla="*/ 14 w 101"/>
                <a:gd name="T19" fmla="*/ 112 h 112"/>
                <a:gd name="T20" fmla="*/ 0 w 101"/>
                <a:gd name="T21" fmla="*/ 112 h 112"/>
                <a:gd name="T22" fmla="*/ 0 w 101"/>
                <a:gd name="T23" fmla="*/ 1 h 112"/>
                <a:gd name="T24" fmla="*/ 14 w 101"/>
                <a:gd name="T25" fmla="*/ 1 h 112"/>
                <a:gd name="T26" fmla="*/ 14 w 101"/>
                <a:gd name="T27" fmla="*/ 27 h 112"/>
                <a:gd name="T28" fmla="*/ 31 w 101"/>
                <a:gd name="T29" fmla="*/ 7 h 112"/>
                <a:gd name="T30" fmla="*/ 58 w 101"/>
                <a:gd name="T31" fmla="*/ 0 h 112"/>
                <a:gd name="T32" fmla="*/ 89 w 101"/>
                <a:gd name="T33" fmla="*/ 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1" h="112">
                  <a:moveTo>
                    <a:pt x="89" y="12"/>
                  </a:moveTo>
                  <a:cubicBezTo>
                    <a:pt x="97" y="19"/>
                    <a:pt x="101" y="30"/>
                    <a:pt x="101" y="44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86" y="47"/>
                    <a:pt x="86" y="47"/>
                    <a:pt x="86" y="47"/>
                  </a:cubicBezTo>
                  <a:cubicBezTo>
                    <a:pt x="86" y="36"/>
                    <a:pt x="83" y="28"/>
                    <a:pt x="78" y="22"/>
                  </a:cubicBezTo>
                  <a:cubicBezTo>
                    <a:pt x="72" y="16"/>
                    <a:pt x="64" y="13"/>
                    <a:pt x="53" y="13"/>
                  </a:cubicBezTo>
                  <a:cubicBezTo>
                    <a:pt x="42" y="13"/>
                    <a:pt x="33" y="17"/>
                    <a:pt x="26" y="24"/>
                  </a:cubicBezTo>
                  <a:cubicBezTo>
                    <a:pt x="19" y="31"/>
                    <a:pt x="15" y="40"/>
                    <a:pt x="14" y="52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8" y="18"/>
                    <a:pt x="23" y="11"/>
                    <a:pt x="31" y="7"/>
                  </a:cubicBezTo>
                  <a:cubicBezTo>
                    <a:pt x="38" y="3"/>
                    <a:pt x="47" y="0"/>
                    <a:pt x="58" y="0"/>
                  </a:cubicBezTo>
                  <a:cubicBezTo>
                    <a:pt x="71" y="0"/>
                    <a:pt x="82" y="4"/>
                    <a:pt x="89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524A76D3-C90F-4788-8F05-FDCF6885F0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1582" y="6346098"/>
              <a:ext cx="119974" cy="147098"/>
            </a:xfrm>
            <a:custGeom>
              <a:avLst/>
              <a:gdLst>
                <a:gd name="T0" fmla="*/ 80 w 94"/>
                <a:gd name="T1" fmla="*/ 112 h 113"/>
                <a:gd name="T2" fmla="*/ 80 w 94"/>
                <a:gd name="T3" fmla="*/ 93 h 113"/>
                <a:gd name="T4" fmla="*/ 63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5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80 w 94"/>
                <a:gd name="T19" fmla="*/ 48 h 113"/>
                <a:gd name="T20" fmla="*/ 80 w 94"/>
                <a:gd name="T21" fmla="*/ 40 h 113"/>
                <a:gd name="T22" fmla="*/ 72 w 94"/>
                <a:gd name="T23" fmla="*/ 19 h 113"/>
                <a:gd name="T24" fmla="*/ 49 w 94"/>
                <a:gd name="T25" fmla="*/ 12 h 113"/>
                <a:gd name="T26" fmla="*/ 13 w 94"/>
                <a:gd name="T27" fmla="*/ 25 h 113"/>
                <a:gd name="T28" fmla="*/ 6 w 94"/>
                <a:gd name="T29" fmla="*/ 15 h 113"/>
                <a:gd name="T30" fmla="*/ 28 w 94"/>
                <a:gd name="T31" fmla="*/ 4 h 113"/>
                <a:gd name="T32" fmla="*/ 51 w 94"/>
                <a:gd name="T33" fmla="*/ 0 h 113"/>
                <a:gd name="T34" fmla="*/ 83 w 94"/>
                <a:gd name="T35" fmla="*/ 10 h 113"/>
                <a:gd name="T36" fmla="*/ 94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6 w 94"/>
                <a:gd name="T43" fmla="*/ 94 h 113"/>
                <a:gd name="T44" fmla="*/ 80 w 94"/>
                <a:gd name="T45" fmla="*/ 74 h 113"/>
                <a:gd name="T46" fmla="*/ 80 w 94"/>
                <a:gd name="T47" fmla="*/ 59 h 113"/>
                <a:gd name="T48" fmla="*/ 44 w 94"/>
                <a:gd name="T49" fmla="*/ 59 h 113"/>
                <a:gd name="T50" fmla="*/ 21 w 94"/>
                <a:gd name="T51" fmla="*/ 64 h 113"/>
                <a:gd name="T52" fmla="*/ 14 w 94"/>
                <a:gd name="T53" fmla="*/ 79 h 113"/>
                <a:gd name="T54" fmla="*/ 21 w 94"/>
                <a:gd name="T55" fmla="*/ 95 h 113"/>
                <a:gd name="T56" fmla="*/ 41 w 94"/>
                <a:gd name="T57" fmla="*/ 101 h 113"/>
                <a:gd name="T58" fmla="*/ 66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80" y="93"/>
                    <a:pt x="80" y="93"/>
                    <a:pt x="80" y="93"/>
                  </a:cubicBezTo>
                  <a:cubicBezTo>
                    <a:pt x="75" y="100"/>
                    <a:pt x="70" y="105"/>
                    <a:pt x="63" y="108"/>
                  </a:cubicBezTo>
                  <a:cubicBezTo>
                    <a:pt x="56" y="111"/>
                    <a:pt x="47" y="113"/>
                    <a:pt x="38" y="113"/>
                  </a:cubicBezTo>
                  <a:cubicBezTo>
                    <a:pt x="31" y="113"/>
                    <a:pt x="24" y="111"/>
                    <a:pt x="18" y="108"/>
                  </a:cubicBezTo>
                  <a:cubicBezTo>
                    <a:pt x="12" y="106"/>
                    <a:pt x="8" y="102"/>
                    <a:pt x="5" y="96"/>
                  </a:cubicBezTo>
                  <a:cubicBezTo>
                    <a:pt x="2" y="91"/>
                    <a:pt x="0" y="86"/>
                    <a:pt x="0" y="79"/>
                  </a:cubicBezTo>
                  <a:cubicBezTo>
                    <a:pt x="0" y="70"/>
                    <a:pt x="4" y="62"/>
                    <a:pt x="11" y="56"/>
                  </a:cubicBezTo>
                  <a:cubicBezTo>
                    <a:pt x="19" y="51"/>
                    <a:pt x="29" y="48"/>
                    <a:pt x="42" y="48"/>
                  </a:cubicBezTo>
                  <a:cubicBezTo>
                    <a:pt x="80" y="48"/>
                    <a:pt x="80" y="48"/>
                    <a:pt x="80" y="48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31"/>
                    <a:pt x="77" y="24"/>
                    <a:pt x="72" y="19"/>
                  </a:cubicBezTo>
                  <a:cubicBezTo>
                    <a:pt x="67" y="14"/>
                    <a:pt x="59" y="12"/>
                    <a:pt x="49" y="12"/>
                  </a:cubicBezTo>
                  <a:cubicBezTo>
                    <a:pt x="37" y="12"/>
                    <a:pt x="25" y="16"/>
                    <a:pt x="13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4" y="10"/>
                    <a:pt x="21" y="6"/>
                    <a:pt x="28" y="4"/>
                  </a:cubicBezTo>
                  <a:cubicBezTo>
                    <a:pt x="35" y="1"/>
                    <a:pt x="43" y="0"/>
                    <a:pt x="51" y="0"/>
                  </a:cubicBezTo>
                  <a:cubicBezTo>
                    <a:pt x="65" y="0"/>
                    <a:pt x="75" y="4"/>
                    <a:pt x="83" y="10"/>
                  </a:cubicBezTo>
                  <a:cubicBezTo>
                    <a:pt x="90" y="17"/>
                    <a:pt x="94" y="26"/>
                    <a:pt x="94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6" y="94"/>
                  </a:moveTo>
                  <a:cubicBezTo>
                    <a:pt x="73" y="89"/>
                    <a:pt x="77" y="83"/>
                    <a:pt x="80" y="74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44" y="59"/>
                    <a:pt x="44" y="59"/>
                    <a:pt x="44" y="59"/>
                  </a:cubicBezTo>
                  <a:cubicBezTo>
                    <a:pt x="34" y="59"/>
                    <a:pt x="27" y="61"/>
                    <a:pt x="21" y="64"/>
                  </a:cubicBezTo>
                  <a:cubicBezTo>
                    <a:pt x="16" y="67"/>
                    <a:pt x="14" y="72"/>
                    <a:pt x="14" y="79"/>
                  </a:cubicBezTo>
                  <a:cubicBezTo>
                    <a:pt x="14" y="85"/>
                    <a:pt x="16" y="91"/>
                    <a:pt x="21" y="95"/>
                  </a:cubicBezTo>
                  <a:cubicBezTo>
                    <a:pt x="26" y="99"/>
                    <a:pt x="33" y="101"/>
                    <a:pt x="41" y="101"/>
                  </a:cubicBezTo>
                  <a:cubicBezTo>
                    <a:pt x="51" y="101"/>
                    <a:pt x="59" y="99"/>
                    <a:pt x="66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37B103BF-C796-4E1D-84A6-A6F75DE94B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399113" y="6469201"/>
              <a:ext cx="23995" cy="25038"/>
            </a:xfrm>
            <a:custGeom>
              <a:avLst/>
              <a:gdLst>
                <a:gd name="T0" fmla="*/ 16 w 19"/>
                <a:gd name="T1" fmla="*/ 2 h 19"/>
                <a:gd name="T2" fmla="*/ 19 w 19"/>
                <a:gd name="T3" fmla="*/ 9 h 19"/>
                <a:gd name="T4" fmla="*/ 16 w 19"/>
                <a:gd name="T5" fmla="*/ 16 h 19"/>
                <a:gd name="T6" fmla="*/ 9 w 19"/>
                <a:gd name="T7" fmla="*/ 19 h 19"/>
                <a:gd name="T8" fmla="*/ 2 w 19"/>
                <a:gd name="T9" fmla="*/ 16 h 19"/>
                <a:gd name="T10" fmla="*/ 0 w 19"/>
                <a:gd name="T11" fmla="*/ 9 h 19"/>
                <a:gd name="T12" fmla="*/ 2 w 19"/>
                <a:gd name="T13" fmla="*/ 2 h 19"/>
                <a:gd name="T14" fmla="*/ 9 w 19"/>
                <a:gd name="T15" fmla="*/ 0 h 19"/>
                <a:gd name="T16" fmla="*/ 16 w 19"/>
                <a:gd name="T1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9">
                  <a:moveTo>
                    <a:pt x="16" y="2"/>
                  </a:moveTo>
                  <a:cubicBezTo>
                    <a:pt x="18" y="4"/>
                    <a:pt x="19" y="6"/>
                    <a:pt x="19" y="9"/>
                  </a:cubicBezTo>
                  <a:cubicBezTo>
                    <a:pt x="19" y="12"/>
                    <a:pt x="18" y="14"/>
                    <a:pt x="16" y="16"/>
                  </a:cubicBezTo>
                  <a:cubicBezTo>
                    <a:pt x="14" y="18"/>
                    <a:pt x="12" y="19"/>
                    <a:pt x="9" y="19"/>
                  </a:cubicBezTo>
                  <a:cubicBezTo>
                    <a:pt x="6" y="19"/>
                    <a:pt x="4" y="18"/>
                    <a:pt x="2" y="16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4" y="0"/>
                    <a:pt x="6" y="0"/>
                    <a:pt x="9" y="0"/>
                  </a:cubicBezTo>
                  <a:cubicBezTo>
                    <a:pt x="12" y="0"/>
                    <a:pt x="14" y="0"/>
                    <a:pt x="16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A70F3156-E4EA-47CF-8A6B-98396BA16A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49189" y="6285589"/>
              <a:ext cx="125190" cy="205520"/>
            </a:xfrm>
            <a:custGeom>
              <a:avLst/>
              <a:gdLst>
                <a:gd name="T0" fmla="*/ 35 w 98"/>
                <a:gd name="T1" fmla="*/ 18 h 159"/>
                <a:gd name="T2" fmla="*/ 29 w 98"/>
                <a:gd name="T3" fmla="*/ 35 h 159"/>
                <a:gd name="T4" fmla="*/ 29 w 98"/>
                <a:gd name="T5" fmla="*/ 51 h 159"/>
                <a:gd name="T6" fmla="*/ 62 w 98"/>
                <a:gd name="T7" fmla="*/ 51 h 159"/>
                <a:gd name="T8" fmla="*/ 62 w 98"/>
                <a:gd name="T9" fmla="*/ 62 h 159"/>
                <a:gd name="T10" fmla="*/ 29 w 98"/>
                <a:gd name="T11" fmla="*/ 62 h 159"/>
                <a:gd name="T12" fmla="*/ 29 w 98"/>
                <a:gd name="T13" fmla="*/ 159 h 159"/>
                <a:gd name="T14" fmla="*/ 15 w 98"/>
                <a:gd name="T15" fmla="*/ 159 h 159"/>
                <a:gd name="T16" fmla="*/ 15 w 98"/>
                <a:gd name="T17" fmla="*/ 62 h 159"/>
                <a:gd name="T18" fmla="*/ 0 w 98"/>
                <a:gd name="T19" fmla="*/ 62 h 159"/>
                <a:gd name="T20" fmla="*/ 0 w 98"/>
                <a:gd name="T21" fmla="*/ 51 h 159"/>
                <a:gd name="T22" fmla="*/ 15 w 98"/>
                <a:gd name="T23" fmla="*/ 51 h 159"/>
                <a:gd name="T24" fmla="*/ 15 w 98"/>
                <a:gd name="T25" fmla="*/ 36 h 159"/>
                <a:gd name="T26" fmla="*/ 19 w 98"/>
                <a:gd name="T27" fmla="*/ 17 h 159"/>
                <a:gd name="T28" fmla="*/ 32 w 98"/>
                <a:gd name="T29" fmla="*/ 4 h 159"/>
                <a:gd name="T30" fmla="*/ 49 w 98"/>
                <a:gd name="T31" fmla="*/ 0 h 159"/>
                <a:gd name="T32" fmla="*/ 69 w 98"/>
                <a:gd name="T33" fmla="*/ 5 h 159"/>
                <a:gd name="T34" fmla="*/ 65 w 98"/>
                <a:gd name="T35" fmla="*/ 16 h 159"/>
                <a:gd name="T36" fmla="*/ 50 w 98"/>
                <a:gd name="T37" fmla="*/ 12 h 159"/>
                <a:gd name="T38" fmla="*/ 35 w 98"/>
                <a:gd name="T39" fmla="*/ 18 h 159"/>
                <a:gd name="T40" fmla="*/ 95 w 98"/>
                <a:gd name="T41" fmla="*/ 8 h 159"/>
                <a:gd name="T42" fmla="*/ 98 w 98"/>
                <a:gd name="T43" fmla="*/ 15 h 159"/>
                <a:gd name="T44" fmla="*/ 95 w 98"/>
                <a:gd name="T45" fmla="*/ 23 h 159"/>
                <a:gd name="T46" fmla="*/ 88 w 98"/>
                <a:gd name="T47" fmla="*/ 26 h 159"/>
                <a:gd name="T48" fmla="*/ 81 w 98"/>
                <a:gd name="T49" fmla="*/ 23 h 159"/>
                <a:gd name="T50" fmla="*/ 78 w 98"/>
                <a:gd name="T51" fmla="*/ 15 h 159"/>
                <a:gd name="T52" fmla="*/ 81 w 98"/>
                <a:gd name="T53" fmla="*/ 8 h 159"/>
                <a:gd name="T54" fmla="*/ 88 w 98"/>
                <a:gd name="T55" fmla="*/ 5 h 159"/>
                <a:gd name="T56" fmla="*/ 95 w 98"/>
                <a:gd name="T57" fmla="*/ 8 h 159"/>
                <a:gd name="T58" fmla="*/ 81 w 98"/>
                <a:gd name="T59" fmla="*/ 48 h 159"/>
                <a:gd name="T60" fmla="*/ 95 w 98"/>
                <a:gd name="T61" fmla="*/ 48 h 159"/>
                <a:gd name="T62" fmla="*/ 95 w 98"/>
                <a:gd name="T63" fmla="*/ 159 h 159"/>
                <a:gd name="T64" fmla="*/ 81 w 98"/>
                <a:gd name="T65" fmla="*/ 159 h 159"/>
                <a:gd name="T66" fmla="*/ 81 w 98"/>
                <a:gd name="T67" fmla="*/ 4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59">
                  <a:moveTo>
                    <a:pt x="35" y="18"/>
                  </a:moveTo>
                  <a:cubicBezTo>
                    <a:pt x="31" y="23"/>
                    <a:pt x="29" y="28"/>
                    <a:pt x="29" y="35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15" y="159"/>
                    <a:pt x="15" y="159"/>
                    <a:pt x="15" y="159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5" y="29"/>
                    <a:pt x="16" y="23"/>
                    <a:pt x="19" y="17"/>
                  </a:cubicBezTo>
                  <a:cubicBezTo>
                    <a:pt x="22" y="11"/>
                    <a:pt x="27" y="7"/>
                    <a:pt x="32" y="4"/>
                  </a:cubicBezTo>
                  <a:cubicBezTo>
                    <a:pt x="37" y="1"/>
                    <a:pt x="43" y="0"/>
                    <a:pt x="49" y="0"/>
                  </a:cubicBezTo>
                  <a:cubicBezTo>
                    <a:pt x="56" y="0"/>
                    <a:pt x="62" y="1"/>
                    <a:pt x="69" y="5"/>
                  </a:cubicBezTo>
                  <a:cubicBezTo>
                    <a:pt x="65" y="16"/>
                    <a:pt x="65" y="16"/>
                    <a:pt x="65" y="16"/>
                  </a:cubicBezTo>
                  <a:cubicBezTo>
                    <a:pt x="60" y="14"/>
                    <a:pt x="55" y="12"/>
                    <a:pt x="50" y="12"/>
                  </a:cubicBezTo>
                  <a:cubicBezTo>
                    <a:pt x="44" y="12"/>
                    <a:pt x="39" y="14"/>
                    <a:pt x="35" y="18"/>
                  </a:cubicBezTo>
                  <a:close/>
                  <a:moveTo>
                    <a:pt x="95" y="8"/>
                  </a:moveTo>
                  <a:cubicBezTo>
                    <a:pt x="97" y="10"/>
                    <a:pt x="98" y="13"/>
                    <a:pt x="98" y="15"/>
                  </a:cubicBezTo>
                  <a:cubicBezTo>
                    <a:pt x="98" y="18"/>
                    <a:pt x="97" y="21"/>
                    <a:pt x="95" y="23"/>
                  </a:cubicBezTo>
                  <a:cubicBezTo>
                    <a:pt x="93" y="25"/>
                    <a:pt x="91" y="26"/>
                    <a:pt x="88" y="26"/>
                  </a:cubicBezTo>
                  <a:cubicBezTo>
                    <a:pt x="85" y="26"/>
                    <a:pt x="83" y="25"/>
                    <a:pt x="81" y="23"/>
                  </a:cubicBezTo>
                  <a:cubicBezTo>
                    <a:pt x="79" y="21"/>
                    <a:pt x="78" y="18"/>
                    <a:pt x="78" y="15"/>
                  </a:cubicBezTo>
                  <a:cubicBezTo>
                    <a:pt x="78" y="13"/>
                    <a:pt x="79" y="10"/>
                    <a:pt x="81" y="8"/>
                  </a:cubicBezTo>
                  <a:cubicBezTo>
                    <a:pt x="83" y="6"/>
                    <a:pt x="85" y="5"/>
                    <a:pt x="88" y="5"/>
                  </a:cubicBezTo>
                  <a:cubicBezTo>
                    <a:pt x="91" y="5"/>
                    <a:pt x="93" y="6"/>
                    <a:pt x="95" y="8"/>
                  </a:cubicBezTo>
                  <a:close/>
                  <a:moveTo>
                    <a:pt x="81" y="48"/>
                  </a:moveTo>
                  <a:cubicBezTo>
                    <a:pt x="95" y="48"/>
                    <a:pt x="95" y="48"/>
                    <a:pt x="95" y="48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81" y="159"/>
                    <a:pt x="81" y="159"/>
                    <a:pt x="81" y="159"/>
                  </a:cubicBezTo>
                  <a:lnTo>
                    <a:pt x="81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777DF253-5709-4D37-AE30-CEB01DBE5A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07677" y="6261594"/>
              <a:ext cx="194045" cy="228472"/>
            </a:xfrm>
            <a:custGeom>
              <a:avLst/>
              <a:gdLst>
                <a:gd name="T0" fmla="*/ 186 w 186"/>
                <a:gd name="T1" fmla="*/ 219 h 219"/>
                <a:gd name="T2" fmla="*/ 139 w 186"/>
                <a:gd name="T3" fmla="*/ 219 h 219"/>
                <a:gd name="T4" fmla="*/ 37 w 186"/>
                <a:gd name="T5" fmla="*/ 116 h 219"/>
                <a:gd name="T6" fmla="*/ 37 w 186"/>
                <a:gd name="T7" fmla="*/ 219 h 219"/>
                <a:gd name="T8" fmla="*/ 0 w 186"/>
                <a:gd name="T9" fmla="*/ 219 h 219"/>
                <a:gd name="T10" fmla="*/ 0 w 186"/>
                <a:gd name="T11" fmla="*/ 0 h 219"/>
                <a:gd name="T12" fmla="*/ 37 w 186"/>
                <a:gd name="T13" fmla="*/ 0 h 219"/>
                <a:gd name="T14" fmla="*/ 37 w 186"/>
                <a:gd name="T15" fmla="*/ 92 h 219"/>
                <a:gd name="T16" fmla="*/ 130 w 186"/>
                <a:gd name="T17" fmla="*/ 0 h 219"/>
                <a:gd name="T18" fmla="*/ 172 w 186"/>
                <a:gd name="T19" fmla="*/ 0 h 219"/>
                <a:gd name="T20" fmla="*/ 69 w 186"/>
                <a:gd name="T21" fmla="*/ 101 h 219"/>
                <a:gd name="T22" fmla="*/ 186 w 186"/>
                <a:gd name="T23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219">
                  <a:moveTo>
                    <a:pt x="186" y="219"/>
                  </a:moveTo>
                  <a:lnTo>
                    <a:pt x="139" y="219"/>
                  </a:lnTo>
                  <a:lnTo>
                    <a:pt x="37" y="116"/>
                  </a:lnTo>
                  <a:lnTo>
                    <a:pt x="37" y="219"/>
                  </a:lnTo>
                  <a:lnTo>
                    <a:pt x="0" y="219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92"/>
                  </a:lnTo>
                  <a:lnTo>
                    <a:pt x="130" y="0"/>
                  </a:lnTo>
                  <a:lnTo>
                    <a:pt x="172" y="0"/>
                  </a:lnTo>
                  <a:lnTo>
                    <a:pt x="69" y="101"/>
                  </a:lnTo>
                  <a:lnTo>
                    <a:pt x="186" y="21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3805F4B7-8AD8-44B4-9806-97628D8E3B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994419" y="6315843"/>
              <a:ext cx="142925" cy="179439"/>
            </a:xfrm>
            <a:custGeom>
              <a:avLst/>
              <a:gdLst>
                <a:gd name="T0" fmla="*/ 47 w 112"/>
                <a:gd name="T1" fmla="*/ 138 h 138"/>
                <a:gd name="T2" fmla="*/ 0 w 112"/>
                <a:gd name="T3" fmla="*/ 97 h 138"/>
                <a:gd name="T4" fmla="*/ 59 w 112"/>
                <a:gd name="T5" fmla="*/ 51 h 138"/>
                <a:gd name="T6" fmla="*/ 84 w 112"/>
                <a:gd name="T7" fmla="*/ 54 h 138"/>
                <a:gd name="T8" fmla="*/ 79 w 112"/>
                <a:gd name="T9" fmla="*/ 33 h 138"/>
                <a:gd name="T10" fmla="*/ 55 w 112"/>
                <a:gd name="T11" fmla="*/ 23 h 138"/>
                <a:gd name="T12" fmla="*/ 18 w 112"/>
                <a:gd name="T13" fmla="*/ 43 h 138"/>
                <a:gd name="T14" fmla="*/ 17 w 112"/>
                <a:gd name="T15" fmla="*/ 45 h 138"/>
                <a:gd name="T16" fmla="*/ 15 w 112"/>
                <a:gd name="T17" fmla="*/ 45 h 138"/>
                <a:gd name="T18" fmla="*/ 9 w 112"/>
                <a:gd name="T19" fmla="*/ 42 h 138"/>
                <a:gd name="T20" fmla="*/ 6 w 112"/>
                <a:gd name="T21" fmla="*/ 41 h 138"/>
                <a:gd name="T22" fmla="*/ 7 w 112"/>
                <a:gd name="T23" fmla="*/ 39 h 138"/>
                <a:gd name="T24" fmla="*/ 61 w 112"/>
                <a:gd name="T25" fmla="*/ 0 h 138"/>
                <a:gd name="T26" fmla="*/ 102 w 112"/>
                <a:gd name="T27" fmla="*/ 17 h 138"/>
                <a:gd name="T28" fmla="*/ 112 w 112"/>
                <a:gd name="T29" fmla="*/ 57 h 138"/>
                <a:gd name="T30" fmla="*/ 112 w 112"/>
                <a:gd name="T31" fmla="*/ 134 h 138"/>
                <a:gd name="T32" fmla="*/ 84 w 112"/>
                <a:gd name="T33" fmla="*/ 134 h 138"/>
                <a:gd name="T34" fmla="*/ 84 w 112"/>
                <a:gd name="T35" fmla="*/ 124 h 138"/>
                <a:gd name="T36" fmla="*/ 47 w 112"/>
                <a:gd name="T37" fmla="*/ 138 h 138"/>
                <a:gd name="T38" fmla="*/ 62 w 112"/>
                <a:gd name="T39" fmla="*/ 71 h 138"/>
                <a:gd name="T40" fmla="*/ 29 w 112"/>
                <a:gd name="T41" fmla="*/ 96 h 138"/>
                <a:gd name="T42" fmla="*/ 55 w 112"/>
                <a:gd name="T43" fmla="*/ 118 h 138"/>
                <a:gd name="T44" fmla="*/ 84 w 112"/>
                <a:gd name="T45" fmla="*/ 105 h 138"/>
                <a:gd name="T46" fmla="*/ 84 w 112"/>
                <a:gd name="T47" fmla="*/ 74 h 138"/>
                <a:gd name="T48" fmla="*/ 62 w 112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2" h="138">
                  <a:moveTo>
                    <a:pt x="47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8" y="51"/>
                    <a:pt x="59" y="51"/>
                  </a:cubicBezTo>
                  <a:cubicBezTo>
                    <a:pt x="64" y="51"/>
                    <a:pt x="72" y="52"/>
                    <a:pt x="84" y="54"/>
                  </a:cubicBezTo>
                  <a:cubicBezTo>
                    <a:pt x="84" y="46"/>
                    <a:pt x="84" y="40"/>
                    <a:pt x="79" y="33"/>
                  </a:cubicBezTo>
                  <a:cubicBezTo>
                    <a:pt x="74" y="26"/>
                    <a:pt x="66" y="23"/>
                    <a:pt x="55" y="23"/>
                  </a:cubicBezTo>
                  <a:cubicBezTo>
                    <a:pt x="40" y="23"/>
                    <a:pt x="28" y="29"/>
                    <a:pt x="18" y="43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4"/>
                    <a:pt x="11" y="43"/>
                    <a:pt x="9" y="42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4" y="14"/>
                    <a:pt x="33" y="0"/>
                    <a:pt x="61" y="0"/>
                  </a:cubicBezTo>
                  <a:cubicBezTo>
                    <a:pt x="79" y="0"/>
                    <a:pt x="93" y="6"/>
                    <a:pt x="102" y="17"/>
                  </a:cubicBezTo>
                  <a:cubicBezTo>
                    <a:pt x="112" y="30"/>
                    <a:pt x="112" y="43"/>
                    <a:pt x="112" y="57"/>
                  </a:cubicBezTo>
                  <a:cubicBezTo>
                    <a:pt x="112" y="134"/>
                    <a:pt x="112" y="134"/>
                    <a:pt x="112" y="134"/>
                  </a:cubicBezTo>
                  <a:cubicBezTo>
                    <a:pt x="84" y="134"/>
                    <a:pt x="84" y="134"/>
                    <a:pt x="84" y="134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70" y="138"/>
                    <a:pt x="53" y="138"/>
                    <a:pt x="47" y="138"/>
                  </a:cubicBezTo>
                  <a:close/>
                  <a:moveTo>
                    <a:pt x="62" y="71"/>
                  </a:moveTo>
                  <a:cubicBezTo>
                    <a:pt x="36" y="71"/>
                    <a:pt x="29" y="87"/>
                    <a:pt x="29" y="96"/>
                  </a:cubicBezTo>
                  <a:cubicBezTo>
                    <a:pt x="29" y="110"/>
                    <a:pt x="42" y="118"/>
                    <a:pt x="55" y="118"/>
                  </a:cubicBezTo>
                  <a:cubicBezTo>
                    <a:pt x="62" y="118"/>
                    <a:pt x="73" y="116"/>
                    <a:pt x="84" y="105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0" y="73"/>
                    <a:pt x="71" y="71"/>
                    <a:pt x="62" y="7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45648EB2-1AAD-4091-BE3E-6A393C9D9E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39735" y="6318973"/>
              <a:ext cx="95979" cy="171093"/>
            </a:xfrm>
            <a:custGeom>
              <a:avLst/>
              <a:gdLst>
                <a:gd name="T0" fmla="*/ 29 w 75"/>
                <a:gd name="T1" fmla="*/ 132 h 132"/>
                <a:gd name="T2" fmla="*/ 0 w 75"/>
                <a:gd name="T3" fmla="*/ 132 h 132"/>
                <a:gd name="T4" fmla="*/ 0 w 75"/>
                <a:gd name="T5" fmla="*/ 3 h 132"/>
                <a:gd name="T6" fmla="*/ 29 w 75"/>
                <a:gd name="T7" fmla="*/ 3 h 132"/>
                <a:gd name="T8" fmla="*/ 29 w 75"/>
                <a:gd name="T9" fmla="*/ 15 h 132"/>
                <a:gd name="T10" fmla="*/ 59 w 75"/>
                <a:gd name="T11" fmla="*/ 0 h 132"/>
                <a:gd name="T12" fmla="*/ 73 w 75"/>
                <a:gd name="T13" fmla="*/ 3 h 132"/>
                <a:gd name="T14" fmla="*/ 75 w 75"/>
                <a:gd name="T15" fmla="*/ 4 h 132"/>
                <a:gd name="T16" fmla="*/ 75 w 75"/>
                <a:gd name="T17" fmla="*/ 6 h 132"/>
                <a:gd name="T18" fmla="*/ 75 w 75"/>
                <a:gd name="T19" fmla="*/ 30 h 132"/>
                <a:gd name="T20" fmla="*/ 70 w 75"/>
                <a:gd name="T21" fmla="*/ 28 h 132"/>
                <a:gd name="T22" fmla="*/ 53 w 75"/>
                <a:gd name="T23" fmla="*/ 24 h 132"/>
                <a:gd name="T24" fmla="*/ 29 w 75"/>
                <a:gd name="T25" fmla="*/ 36 h 132"/>
                <a:gd name="T26" fmla="*/ 29 w 75"/>
                <a:gd name="T27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5" h="13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5" y="8"/>
                    <a:pt x="45" y="0"/>
                    <a:pt x="59" y="0"/>
                  </a:cubicBezTo>
                  <a:cubicBezTo>
                    <a:pt x="66" y="0"/>
                    <a:pt x="69" y="2"/>
                    <a:pt x="73" y="3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70" y="28"/>
                    <a:pt x="70" y="28"/>
                    <a:pt x="70" y="28"/>
                  </a:cubicBezTo>
                  <a:cubicBezTo>
                    <a:pt x="66" y="26"/>
                    <a:pt x="60" y="24"/>
                    <a:pt x="53" y="24"/>
                  </a:cubicBezTo>
                  <a:cubicBezTo>
                    <a:pt x="44" y="24"/>
                    <a:pt x="36" y="28"/>
                    <a:pt x="29" y="36"/>
                  </a:cubicBezTo>
                  <a:lnTo>
                    <a:pt x="29" y="13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370766FE-6B67-48CA-8149-DBEB2A13095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52406" y="6259508"/>
              <a:ext cx="41730" cy="230558"/>
            </a:xfrm>
            <a:custGeom>
              <a:avLst/>
              <a:gdLst>
                <a:gd name="T0" fmla="*/ 30 w 32"/>
                <a:gd name="T1" fmla="*/ 178 h 178"/>
                <a:gd name="T2" fmla="*/ 1 w 32"/>
                <a:gd name="T3" fmla="*/ 178 h 178"/>
                <a:gd name="T4" fmla="*/ 1 w 32"/>
                <a:gd name="T5" fmla="*/ 49 h 178"/>
                <a:gd name="T6" fmla="*/ 30 w 32"/>
                <a:gd name="T7" fmla="*/ 49 h 178"/>
                <a:gd name="T8" fmla="*/ 30 w 32"/>
                <a:gd name="T9" fmla="*/ 178 h 178"/>
                <a:gd name="T10" fmla="*/ 15 w 32"/>
                <a:gd name="T11" fmla="*/ 32 h 178"/>
                <a:gd name="T12" fmla="*/ 0 w 32"/>
                <a:gd name="T13" fmla="*/ 16 h 178"/>
                <a:gd name="T14" fmla="*/ 16 w 32"/>
                <a:gd name="T15" fmla="*/ 0 h 178"/>
                <a:gd name="T16" fmla="*/ 32 w 32"/>
                <a:gd name="T17" fmla="*/ 16 h 178"/>
                <a:gd name="T18" fmla="*/ 15 w 32"/>
                <a:gd name="T19" fmla="*/ 3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78">
                  <a:moveTo>
                    <a:pt x="30" y="178"/>
                  </a:moveTo>
                  <a:cubicBezTo>
                    <a:pt x="1" y="178"/>
                    <a:pt x="1" y="178"/>
                    <a:pt x="1" y="178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30" y="49"/>
                    <a:pt x="30" y="49"/>
                    <a:pt x="30" y="49"/>
                  </a:cubicBezTo>
                  <a:lnTo>
                    <a:pt x="30" y="178"/>
                  </a:lnTo>
                  <a:close/>
                  <a:moveTo>
                    <a:pt x="15" y="32"/>
                  </a:moveTo>
                  <a:cubicBezTo>
                    <a:pt x="8" y="32"/>
                    <a:pt x="0" y="2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6" y="0"/>
                    <a:pt x="32" y="8"/>
                    <a:pt x="32" y="16"/>
                  </a:cubicBezTo>
                  <a:cubicBezTo>
                    <a:pt x="32" y="28"/>
                    <a:pt x="21" y="32"/>
                    <a:pt x="15" y="3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0C47CE9C-09F3-42AE-9A99-713AD97C6A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28563" y="6315843"/>
              <a:ext cx="142925" cy="174223"/>
            </a:xfrm>
            <a:custGeom>
              <a:avLst/>
              <a:gdLst>
                <a:gd name="T0" fmla="*/ 112 w 112"/>
                <a:gd name="T1" fmla="*/ 134 h 134"/>
                <a:gd name="T2" fmla="*/ 84 w 112"/>
                <a:gd name="T3" fmla="*/ 134 h 134"/>
                <a:gd name="T4" fmla="*/ 84 w 112"/>
                <a:gd name="T5" fmla="*/ 61 h 134"/>
                <a:gd name="T6" fmla="*/ 82 w 112"/>
                <a:gd name="T7" fmla="*/ 36 h 134"/>
                <a:gd name="T8" fmla="*/ 60 w 112"/>
                <a:gd name="T9" fmla="*/ 22 h 134"/>
                <a:gd name="T10" fmla="*/ 28 w 112"/>
                <a:gd name="T11" fmla="*/ 40 h 134"/>
                <a:gd name="T12" fmla="*/ 28 w 112"/>
                <a:gd name="T13" fmla="*/ 134 h 134"/>
                <a:gd name="T14" fmla="*/ 0 w 112"/>
                <a:gd name="T15" fmla="*/ 134 h 134"/>
                <a:gd name="T16" fmla="*/ 0 w 112"/>
                <a:gd name="T17" fmla="*/ 5 h 134"/>
                <a:gd name="T18" fmla="*/ 28 w 112"/>
                <a:gd name="T19" fmla="*/ 5 h 134"/>
                <a:gd name="T20" fmla="*/ 28 w 112"/>
                <a:gd name="T21" fmla="*/ 18 h 134"/>
                <a:gd name="T22" fmla="*/ 69 w 112"/>
                <a:gd name="T23" fmla="*/ 0 h 134"/>
                <a:gd name="T24" fmla="*/ 100 w 112"/>
                <a:gd name="T25" fmla="*/ 10 h 134"/>
                <a:gd name="T26" fmla="*/ 100 w 112"/>
                <a:gd name="T27" fmla="*/ 10 h 134"/>
                <a:gd name="T28" fmla="*/ 112 w 112"/>
                <a:gd name="T29" fmla="*/ 45 h 134"/>
                <a:gd name="T30" fmla="*/ 112 w 112"/>
                <a:gd name="T3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134">
                  <a:moveTo>
                    <a:pt x="112" y="134"/>
                  </a:moveTo>
                  <a:cubicBezTo>
                    <a:pt x="84" y="134"/>
                    <a:pt x="84" y="134"/>
                    <a:pt x="84" y="134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48"/>
                    <a:pt x="84" y="42"/>
                    <a:pt x="82" y="36"/>
                  </a:cubicBezTo>
                  <a:cubicBezTo>
                    <a:pt x="78" y="22"/>
                    <a:pt x="63" y="22"/>
                    <a:pt x="60" y="22"/>
                  </a:cubicBezTo>
                  <a:cubicBezTo>
                    <a:pt x="47" y="22"/>
                    <a:pt x="35" y="29"/>
                    <a:pt x="28" y="40"/>
                  </a:cubicBezTo>
                  <a:cubicBezTo>
                    <a:pt x="28" y="134"/>
                    <a:pt x="28" y="134"/>
                    <a:pt x="28" y="13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35" y="10"/>
                    <a:pt x="47" y="0"/>
                    <a:pt x="69" y="0"/>
                  </a:cubicBezTo>
                  <a:cubicBezTo>
                    <a:pt x="87" y="0"/>
                    <a:pt x="96" y="7"/>
                    <a:pt x="100" y="10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112" y="21"/>
                    <a:pt x="112" y="34"/>
                    <a:pt x="112" y="45"/>
                  </a:cubicBezTo>
                  <a:lnTo>
                    <a:pt x="112" y="13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B901834F-7FA1-429E-88F5-57DFFA25149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697570" y="6315843"/>
              <a:ext cx="142925" cy="179439"/>
            </a:xfrm>
            <a:custGeom>
              <a:avLst/>
              <a:gdLst>
                <a:gd name="T0" fmla="*/ 48 w 112"/>
                <a:gd name="T1" fmla="*/ 138 h 138"/>
                <a:gd name="T2" fmla="*/ 0 w 112"/>
                <a:gd name="T3" fmla="*/ 97 h 138"/>
                <a:gd name="T4" fmla="*/ 59 w 112"/>
                <a:gd name="T5" fmla="*/ 51 h 138"/>
                <a:gd name="T6" fmla="*/ 84 w 112"/>
                <a:gd name="T7" fmla="*/ 54 h 138"/>
                <a:gd name="T8" fmla="*/ 79 w 112"/>
                <a:gd name="T9" fmla="*/ 33 h 138"/>
                <a:gd name="T10" fmla="*/ 55 w 112"/>
                <a:gd name="T11" fmla="*/ 23 h 138"/>
                <a:gd name="T12" fmla="*/ 19 w 112"/>
                <a:gd name="T13" fmla="*/ 43 h 138"/>
                <a:gd name="T14" fmla="*/ 17 w 112"/>
                <a:gd name="T15" fmla="*/ 45 h 138"/>
                <a:gd name="T16" fmla="*/ 15 w 112"/>
                <a:gd name="T17" fmla="*/ 45 h 138"/>
                <a:gd name="T18" fmla="*/ 9 w 112"/>
                <a:gd name="T19" fmla="*/ 42 h 138"/>
                <a:gd name="T20" fmla="*/ 6 w 112"/>
                <a:gd name="T21" fmla="*/ 41 h 138"/>
                <a:gd name="T22" fmla="*/ 7 w 112"/>
                <a:gd name="T23" fmla="*/ 39 h 138"/>
                <a:gd name="T24" fmla="*/ 61 w 112"/>
                <a:gd name="T25" fmla="*/ 0 h 138"/>
                <a:gd name="T26" fmla="*/ 102 w 112"/>
                <a:gd name="T27" fmla="*/ 17 h 138"/>
                <a:gd name="T28" fmla="*/ 112 w 112"/>
                <a:gd name="T29" fmla="*/ 57 h 138"/>
                <a:gd name="T30" fmla="*/ 112 w 112"/>
                <a:gd name="T31" fmla="*/ 134 h 138"/>
                <a:gd name="T32" fmla="*/ 84 w 112"/>
                <a:gd name="T33" fmla="*/ 134 h 138"/>
                <a:gd name="T34" fmla="*/ 84 w 112"/>
                <a:gd name="T35" fmla="*/ 124 h 138"/>
                <a:gd name="T36" fmla="*/ 48 w 112"/>
                <a:gd name="T37" fmla="*/ 138 h 138"/>
                <a:gd name="T38" fmla="*/ 62 w 112"/>
                <a:gd name="T39" fmla="*/ 71 h 138"/>
                <a:gd name="T40" fmla="*/ 29 w 112"/>
                <a:gd name="T41" fmla="*/ 96 h 138"/>
                <a:gd name="T42" fmla="*/ 55 w 112"/>
                <a:gd name="T43" fmla="*/ 118 h 138"/>
                <a:gd name="T44" fmla="*/ 84 w 112"/>
                <a:gd name="T45" fmla="*/ 105 h 138"/>
                <a:gd name="T46" fmla="*/ 84 w 112"/>
                <a:gd name="T47" fmla="*/ 74 h 138"/>
                <a:gd name="T48" fmla="*/ 62 w 112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2" h="138">
                  <a:moveTo>
                    <a:pt x="48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8" y="51"/>
                    <a:pt x="59" y="51"/>
                  </a:cubicBezTo>
                  <a:cubicBezTo>
                    <a:pt x="64" y="51"/>
                    <a:pt x="72" y="52"/>
                    <a:pt x="84" y="54"/>
                  </a:cubicBezTo>
                  <a:cubicBezTo>
                    <a:pt x="84" y="46"/>
                    <a:pt x="84" y="40"/>
                    <a:pt x="79" y="33"/>
                  </a:cubicBezTo>
                  <a:cubicBezTo>
                    <a:pt x="74" y="26"/>
                    <a:pt x="66" y="23"/>
                    <a:pt x="55" y="23"/>
                  </a:cubicBezTo>
                  <a:cubicBezTo>
                    <a:pt x="40" y="23"/>
                    <a:pt x="28" y="29"/>
                    <a:pt x="19" y="43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4"/>
                    <a:pt x="10" y="43"/>
                    <a:pt x="9" y="42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4" y="14"/>
                    <a:pt x="33" y="0"/>
                    <a:pt x="61" y="0"/>
                  </a:cubicBezTo>
                  <a:cubicBezTo>
                    <a:pt x="79" y="0"/>
                    <a:pt x="93" y="6"/>
                    <a:pt x="102" y="17"/>
                  </a:cubicBezTo>
                  <a:cubicBezTo>
                    <a:pt x="112" y="30"/>
                    <a:pt x="112" y="43"/>
                    <a:pt x="112" y="57"/>
                  </a:cubicBezTo>
                  <a:cubicBezTo>
                    <a:pt x="112" y="134"/>
                    <a:pt x="112" y="134"/>
                    <a:pt x="112" y="134"/>
                  </a:cubicBezTo>
                  <a:cubicBezTo>
                    <a:pt x="84" y="134"/>
                    <a:pt x="84" y="134"/>
                    <a:pt x="84" y="134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70" y="138"/>
                    <a:pt x="53" y="138"/>
                    <a:pt x="48" y="138"/>
                  </a:cubicBezTo>
                  <a:close/>
                  <a:moveTo>
                    <a:pt x="62" y="71"/>
                  </a:moveTo>
                  <a:cubicBezTo>
                    <a:pt x="36" y="71"/>
                    <a:pt x="29" y="87"/>
                    <a:pt x="29" y="96"/>
                  </a:cubicBezTo>
                  <a:cubicBezTo>
                    <a:pt x="29" y="110"/>
                    <a:pt x="42" y="118"/>
                    <a:pt x="55" y="118"/>
                  </a:cubicBezTo>
                  <a:cubicBezTo>
                    <a:pt x="65" y="118"/>
                    <a:pt x="75" y="114"/>
                    <a:pt x="84" y="105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0" y="73"/>
                    <a:pt x="71" y="71"/>
                    <a:pt x="62" y="7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4A50494E-5115-472F-995B-7625F91D2D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61339" y="6315843"/>
              <a:ext cx="143969" cy="179439"/>
            </a:xfrm>
            <a:custGeom>
              <a:avLst/>
              <a:gdLst>
                <a:gd name="T0" fmla="*/ 48 w 113"/>
                <a:gd name="T1" fmla="*/ 138 h 138"/>
                <a:gd name="T2" fmla="*/ 0 w 113"/>
                <a:gd name="T3" fmla="*/ 97 h 138"/>
                <a:gd name="T4" fmla="*/ 60 w 113"/>
                <a:gd name="T5" fmla="*/ 51 h 138"/>
                <a:gd name="T6" fmla="*/ 85 w 113"/>
                <a:gd name="T7" fmla="*/ 54 h 138"/>
                <a:gd name="T8" fmla="*/ 80 w 113"/>
                <a:gd name="T9" fmla="*/ 33 h 138"/>
                <a:gd name="T10" fmla="*/ 56 w 113"/>
                <a:gd name="T11" fmla="*/ 23 h 138"/>
                <a:gd name="T12" fmla="*/ 19 w 113"/>
                <a:gd name="T13" fmla="*/ 43 h 138"/>
                <a:gd name="T14" fmla="*/ 18 w 113"/>
                <a:gd name="T15" fmla="*/ 45 h 138"/>
                <a:gd name="T16" fmla="*/ 16 w 113"/>
                <a:gd name="T17" fmla="*/ 45 h 138"/>
                <a:gd name="T18" fmla="*/ 9 w 113"/>
                <a:gd name="T19" fmla="*/ 42 h 138"/>
                <a:gd name="T20" fmla="*/ 7 w 113"/>
                <a:gd name="T21" fmla="*/ 41 h 138"/>
                <a:gd name="T22" fmla="*/ 8 w 113"/>
                <a:gd name="T23" fmla="*/ 39 h 138"/>
                <a:gd name="T24" fmla="*/ 61 w 113"/>
                <a:gd name="T25" fmla="*/ 0 h 138"/>
                <a:gd name="T26" fmla="*/ 103 w 113"/>
                <a:gd name="T27" fmla="*/ 17 h 138"/>
                <a:gd name="T28" fmla="*/ 113 w 113"/>
                <a:gd name="T29" fmla="*/ 57 h 138"/>
                <a:gd name="T30" fmla="*/ 113 w 113"/>
                <a:gd name="T31" fmla="*/ 134 h 138"/>
                <a:gd name="T32" fmla="*/ 85 w 113"/>
                <a:gd name="T33" fmla="*/ 134 h 138"/>
                <a:gd name="T34" fmla="*/ 85 w 113"/>
                <a:gd name="T35" fmla="*/ 124 h 138"/>
                <a:gd name="T36" fmla="*/ 48 w 113"/>
                <a:gd name="T37" fmla="*/ 138 h 138"/>
                <a:gd name="T38" fmla="*/ 62 w 113"/>
                <a:gd name="T39" fmla="*/ 71 h 138"/>
                <a:gd name="T40" fmla="*/ 30 w 113"/>
                <a:gd name="T41" fmla="*/ 96 h 138"/>
                <a:gd name="T42" fmla="*/ 56 w 113"/>
                <a:gd name="T43" fmla="*/ 118 h 138"/>
                <a:gd name="T44" fmla="*/ 85 w 113"/>
                <a:gd name="T45" fmla="*/ 105 h 138"/>
                <a:gd name="T46" fmla="*/ 85 w 113"/>
                <a:gd name="T47" fmla="*/ 74 h 138"/>
                <a:gd name="T48" fmla="*/ 62 w 113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138">
                  <a:moveTo>
                    <a:pt x="48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9" y="51"/>
                    <a:pt x="60" y="51"/>
                  </a:cubicBezTo>
                  <a:cubicBezTo>
                    <a:pt x="64" y="51"/>
                    <a:pt x="73" y="52"/>
                    <a:pt x="85" y="54"/>
                  </a:cubicBezTo>
                  <a:cubicBezTo>
                    <a:pt x="85" y="46"/>
                    <a:pt x="84" y="40"/>
                    <a:pt x="80" y="33"/>
                  </a:cubicBezTo>
                  <a:cubicBezTo>
                    <a:pt x="75" y="26"/>
                    <a:pt x="67" y="23"/>
                    <a:pt x="56" y="23"/>
                  </a:cubicBezTo>
                  <a:cubicBezTo>
                    <a:pt x="40" y="23"/>
                    <a:pt x="28" y="30"/>
                    <a:pt x="19" y="43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5" y="44"/>
                    <a:pt x="11" y="43"/>
                    <a:pt x="9" y="42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15" y="14"/>
                    <a:pt x="33" y="0"/>
                    <a:pt x="61" y="0"/>
                  </a:cubicBezTo>
                  <a:cubicBezTo>
                    <a:pt x="79" y="0"/>
                    <a:pt x="93" y="6"/>
                    <a:pt x="103" y="17"/>
                  </a:cubicBezTo>
                  <a:cubicBezTo>
                    <a:pt x="113" y="30"/>
                    <a:pt x="113" y="43"/>
                    <a:pt x="113" y="57"/>
                  </a:cubicBezTo>
                  <a:cubicBezTo>
                    <a:pt x="113" y="134"/>
                    <a:pt x="113" y="134"/>
                    <a:pt x="113" y="134"/>
                  </a:cubicBezTo>
                  <a:cubicBezTo>
                    <a:pt x="85" y="134"/>
                    <a:pt x="85" y="134"/>
                    <a:pt x="85" y="134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71" y="138"/>
                    <a:pt x="54" y="138"/>
                    <a:pt x="48" y="138"/>
                  </a:cubicBezTo>
                  <a:close/>
                  <a:moveTo>
                    <a:pt x="62" y="71"/>
                  </a:moveTo>
                  <a:cubicBezTo>
                    <a:pt x="37" y="71"/>
                    <a:pt x="30" y="87"/>
                    <a:pt x="30" y="96"/>
                  </a:cubicBezTo>
                  <a:cubicBezTo>
                    <a:pt x="30" y="110"/>
                    <a:pt x="43" y="118"/>
                    <a:pt x="56" y="118"/>
                  </a:cubicBezTo>
                  <a:cubicBezTo>
                    <a:pt x="63" y="118"/>
                    <a:pt x="74" y="116"/>
                    <a:pt x="85" y="105"/>
                  </a:cubicBezTo>
                  <a:cubicBezTo>
                    <a:pt x="85" y="74"/>
                    <a:pt x="85" y="74"/>
                    <a:pt x="85" y="74"/>
                  </a:cubicBezTo>
                  <a:cubicBezTo>
                    <a:pt x="80" y="73"/>
                    <a:pt x="72" y="71"/>
                    <a:pt x="62" y="7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7F1CC14C-3FD6-484E-93C5-345A2841C3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53167" y="6308541"/>
              <a:ext cx="375570" cy="86590"/>
            </a:xfrm>
            <a:custGeom>
              <a:avLst/>
              <a:gdLst>
                <a:gd name="T0" fmla="*/ 4 w 293"/>
                <a:gd name="T1" fmla="*/ 44 h 67"/>
                <a:gd name="T2" fmla="*/ 43 w 293"/>
                <a:gd name="T3" fmla="*/ 61 h 67"/>
                <a:gd name="T4" fmla="*/ 98 w 293"/>
                <a:gd name="T5" fmla="*/ 42 h 67"/>
                <a:gd name="T6" fmla="*/ 147 w 293"/>
                <a:gd name="T7" fmla="*/ 62 h 67"/>
                <a:gd name="T8" fmla="*/ 195 w 293"/>
                <a:gd name="T9" fmla="*/ 42 h 67"/>
                <a:gd name="T10" fmla="*/ 196 w 293"/>
                <a:gd name="T11" fmla="*/ 43 h 67"/>
                <a:gd name="T12" fmla="*/ 199 w 293"/>
                <a:gd name="T13" fmla="*/ 46 h 67"/>
                <a:gd name="T14" fmla="*/ 286 w 293"/>
                <a:gd name="T15" fmla="*/ 47 h 67"/>
                <a:gd name="T16" fmla="*/ 287 w 293"/>
                <a:gd name="T17" fmla="*/ 46 h 67"/>
                <a:gd name="T18" fmla="*/ 292 w 293"/>
                <a:gd name="T19" fmla="*/ 40 h 67"/>
                <a:gd name="T20" fmla="*/ 293 w 293"/>
                <a:gd name="T21" fmla="*/ 12 h 67"/>
                <a:gd name="T22" fmla="*/ 293 w 293"/>
                <a:gd name="T23" fmla="*/ 2 h 67"/>
                <a:gd name="T24" fmla="*/ 293 w 293"/>
                <a:gd name="T25" fmla="*/ 0 h 67"/>
                <a:gd name="T26" fmla="*/ 291 w 293"/>
                <a:gd name="T27" fmla="*/ 1 h 67"/>
                <a:gd name="T28" fmla="*/ 196 w 293"/>
                <a:gd name="T29" fmla="*/ 1 h 67"/>
                <a:gd name="T30" fmla="*/ 195 w 293"/>
                <a:gd name="T31" fmla="*/ 1 h 67"/>
                <a:gd name="T32" fmla="*/ 194 w 293"/>
                <a:gd name="T33" fmla="*/ 1 h 67"/>
                <a:gd name="T34" fmla="*/ 99 w 293"/>
                <a:gd name="T35" fmla="*/ 1 h 67"/>
                <a:gd name="T36" fmla="*/ 98 w 293"/>
                <a:gd name="T37" fmla="*/ 1 h 67"/>
                <a:gd name="T38" fmla="*/ 98 w 293"/>
                <a:gd name="T39" fmla="*/ 1 h 67"/>
                <a:gd name="T40" fmla="*/ 2 w 293"/>
                <a:gd name="T41" fmla="*/ 2 h 67"/>
                <a:gd name="T42" fmla="*/ 0 w 293"/>
                <a:gd name="T43" fmla="*/ 0 h 67"/>
                <a:gd name="T44" fmla="*/ 0 w 293"/>
                <a:gd name="T45" fmla="*/ 2 h 67"/>
                <a:gd name="T46" fmla="*/ 0 w 293"/>
                <a:gd name="T47" fmla="*/ 12 h 67"/>
                <a:gd name="T48" fmla="*/ 0 w 293"/>
                <a:gd name="T49" fmla="*/ 38 h 67"/>
                <a:gd name="T50" fmla="*/ 4 w 293"/>
                <a:gd name="T51" fmla="*/ 4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3" h="67">
                  <a:moveTo>
                    <a:pt x="4" y="44"/>
                  </a:moveTo>
                  <a:cubicBezTo>
                    <a:pt x="15" y="54"/>
                    <a:pt x="28" y="60"/>
                    <a:pt x="43" y="61"/>
                  </a:cubicBezTo>
                  <a:cubicBezTo>
                    <a:pt x="64" y="63"/>
                    <a:pt x="82" y="57"/>
                    <a:pt x="98" y="42"/>
                  </a:cubicBezTo>
                  <a:cubicBezTo>
                    <a:pt x="114" y="55"/>
                    <a:pt x="130" y="62"/>
                    <a:pt x="147" y="62"/>
                  </a:cubicBezTo>
                  <a:cubicBezTo>
                    <a:pt x="163" y="62"/>
                    <a:pt x="179" y="55"/>
                    <a:pt x="195" y="42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197" y="44"/>
                    <a:pt x="198" y="45"/>
                    <a:pt x="199" y="46"/>
                  </a:cubicBezTo>
                  <a:cubicBezTo>
                    <a:pt x="224" y="66"/>
                    <a:pt x="260" y="67"/>
                    <a:pt x="286" y="47"/>
                  </a:cubicBezTo>
                  <a:cubicBezTo>
                    <a:pt x="287" y="46"/>
                    <a:pt x="287" y="46"/>
                    <a:pt x="287" y="46"/>
                  </a:cubicBezTo>
                  <a:cubicBezTo>
                    <a:pt x="289" y="45"/>
                    <a:pt x="292" y="42"/>
                    <a:pt x="292" y="40"/>
                  </a:cubicBezTo>
                  <a:cubicBezTo>
                    <a:pt x="293" y="31"/>
                    <a:pt x="293" y="22"/>
                    <a:pt x="293" y="12"/>
                  </a:cubicBezTo>
                  <a:cubicBezTo>
                    <a:pt x="293" y="9"/>
                    <a:pt x="293" y="6"/>
                    <a:pt x="293" y="2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62" y="27"/>
                    <a:pt x="224" y="27"/>
                    <a:pt x="196" y="1"/>
                  </a:cubicBezTo>
                  <a:cubicBezTo>
                    <a:pt x="195" y="1"/>
                    <a:pt x="195" y="1"/>
                    <a:pt x="195" y="1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166" y="27"/>
                    <a:pt x="127" y="27"/>
                    <a:pt x="99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65" y="27"/>
                    <a:pt x="34" y="27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9"/>
                    <a:pt x="0" y="12"/>
                  </a:cubicBezTo>
                  <a:cubicBezTo>
                    <a:pt x="0" y="21"/>
                    <a:pt x="0" y="29"/>
                    <a:pt x="0" y="38"/>
                  </a:cubicBezTo>
                  <a:cubicBezTo>
                    <a:pt x="0" y="40"/>
                    <a:pt x="2" y="43"/>
                    <a:pt x="4" y="44"/>
                  </a:cubicBezTo>
                  <a:close/>
                </a:path>
              </a:pathLst>
            </a:custGeom>
            <a:solidFill>
              <a:srgbClr val="32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66A1C570-0EEE-494A-9FB6-24BD4E6858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53167" y="6424341"/>
              <a:ext cx="375570" cy="86590"/>
            </a:xfrm>
            <a:custGeom>
              <a:avLst/>
              <a:gdLst>
                <a:gd name="T0" fmla="*/ 293 w 293"/>
                <a:gd name="T1" fmla="*/ 2 h 67"/>
                <a:gd name="T2" fmla="*/ 293 w 293"/>
                <a:gd name="T3" fmla="*/ 0 h 67"/>
                <a:gd name="T4" fmla="*/ 291 w 293"/>
                <a:gd name="T5" fmla="*/ 1 h 67"/>
                <a:gd name="T6" fmla="*/ 196 w 293"/>
                <a:gd name="T7" fmla="*/ 1 h 67"/>
                <a:gd name="T8" fmla="*/ 195 w 293"/>
                <a:gd name="T9" fmla="*/ 1 h 67"/>
                <a:gd name="T10" fmla="*/ 194 w 293"/>
                <a:gd name="T11" fmla="*/ 1 h 67"/>
                <a:gd name="T12" fmla="*/ 99 w 293"/>
                <a:gd name="T13" fmla="*/ 1 h 67"/>
                <a:gd name="T14" fmla="*/ 98 w 293"/>
                <a:gd name="T15" fmla="*/ 1 h 67"/>
                <a:gd name="T16" fmla="*/ 98 w 293"/>
                <a:gd name="T17" fmla="*/ 1 h 67"/>
                <a:gd name="T18" fmla="*/ 2 w 293"/>
                <a:gd name="T19" fmla="*/ 2 h 67"/>
                <a:gd name="T20" fmla="*/ 0 w 293"/>
                <a:gd name="T21" fmla="*/ 0 h 67"/>
                <a:gd name="T22" fmla="*/ 0 w 293"/>
                <a:gd name="T23" fmla="*/ 2 h 67"/>
                <a:gd name="T24" fmla="*/ 0 w 293"/>
                <a:gd name="T25" fmla="*/ 12 h 67"/>
                <a:gd name="T26" fmla="*/ 0 w 293"/>
                <a:gd name="T27" fmla="*/ 38 h 67"/>
                <a:gd name="T28" fmla="*/ 4 w 293"/>
                <a:gd name="T29" fmla="*/ 44 h 67"/>
                <a:gd name="T30" fmla="*/ 43 w 293"/>
                <a:gd name="T31" fmla="*/ 61 h 67"/>
                <a:gd name="T32" fmla="*/ 98 w 293"/>
                <a:gd name="T33" fmla="*/ 42 h 67"/>
                <a:gd name="T34" fmla="*/ 147 w 293"/>
                <a:gd name="T35" fmla="*/ 62 h 67"/>
                <a:gd name="T36" fmla="*/ 195 w 293"/>
                <a:gd name="T37" fmla="*/ 42 h 67"/>
                <a:gd name="T38" fmla="*/ 196 w 293"/>
                <a:gd name="T39" fmla="*/ 43 h 67"/>
                <a:gd name="T40" fmla="*/ 199 w 293"/>
                <a:gd name="T41" fmla="*/ 46 h 67"/>
                <a:gd name="T42" fmla="*/ 286 w 293"/>
                <a:gd name="T43" fmla="*/ 47 h 67"/>
                <a:gd name="T44" fmla="*/ 287 w 293"/>
                <a:gd name="T45" fmla="*/ 46 h 67"/>
                <a:gd name="T46" fmla="*/ 292 w 293"/>
                <a:gd name="T47" fmla="*/ 40 h 67"/>
                <a:gd name="T48" fmla="*/ 293 w 293"/>
                <a:gd name="T49" fmla="*/ 12 h 67"/>
                <a:gd name="T50" fmla="*/ 293 w 293"/>
                <a:gd name="T51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3" h="67">
                  <a:moveTo>
                    <a:pt x="293" y="2"/>
                  </a:moveTo>
                  <a:cubicBezTo>
                    <a:pt x="293" y="0"/>
                    <a:pt x="293" y="0"/>
                    <a:pt x="293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62" y="27"/>
                    <a:pt x="224" y="27"/>
                    <a:pt x="196" y="1"/>
                  </a:cubicBezTo>
                  <a:cubicBezTo>
                    <a:pt x="195" y="1"/>
                    <a:pt x="195" y="1"/>
                    <a:pt x="195" y="1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166" y="27"/>
                    <a:pt x="127" y="27"/>
                    <a:pt x="99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65" y="27"/>
                    <a:pt x="34" y="27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9"/>
                    <a:pt x="0" y="12"/>
                  </a:cubicBezTo>
                  <a:cubicBezTo>
                    <a:pt x="0" y="21"/>
                    <a:pt x="0" y="29"/>
                    <a:pt x="0" y="38"/>
                  </a:cubicBezTo>
                  <a:cubicBezTo>
                    <a:pt x="0" y="40"/>
                    <a:pt x="2" y="43"/>
                    <a:pt x="4" y="44"/>
                  </a:cubicBezTo>
                  <a:cubicBezTo>
                    <a:pt x="15" y="54"/>
                    <a:pt x="28" y="60"/>
                    <a:pt x="43" y="61"/>
                  </a:cubicBezTo>
                  <a:cubicBezTo>
                    <a:pt x="64" y="63"/>
                    <a:pt x="82" y="57"/>
                    <a:pt x="98" y="42"/>
                  </a:cubicBezTo>
                  <a:cubicBezTo>
                    <a:pt x="114" y="55"/>
                    <a:pt x="130" y="62"/>
                    <a:pt x="147" y="62"/>
                  </a:cubicBezTo>
                  <a:cubicBezTo>
                    <a:pt x="163" y="62"/>
                    <a:pt x="179" y="55"/>
                    <a:pt x="195" y="42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197" y="44"/>
                    <a:pt x="198" y="45"/>
                    <a:pt x="199" y="46"/>
                  </a:cubicBezTo>
                  <a:cubicBezTo>
                    <a:pt x="224" y="66"/>
                    <a:pt x="260" y="67"/>
                    <a:pt x="286" y="47"/>
                  </a:cubicBezTo>
                  <a:cubicBezTo>
                    <a:pt x="287" y="46"/>
                    <a:pt x="287" y="46"/>
                    <a:pt x="287" y="46"/>
                  </a:cubicBezTo>
                  <a:cubicBezTo>
                    <a:pt x="289" y="45"/>
                    <a:pt x="292" y="42"/>
                    <a:pt x="292" y="40"/>
                  </a:cubicBezTo>
                  <a:cubicBezTo>
                    <a:pt x="293" y="31"/>
                    <a:pt x="293" y="22"/>
                    <a:pt x="293" y="12"/>
                  </a:cubicBezTo>
                  <a:cubicBezTo>
                    <a:pt x="293" y="9"/>
                    <a:pt x="293" y="6"/>
                    <a:pt x="293" y="2"/>
                  </a:cubicBezTo>
                  <a:close/>
                </a:path>
              </a:pathLst>
            </a:custGeom>
            <a:solidFill>
              <a:srgbClr val="32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9339043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0F35-741A-43CB-9821-D77E860D24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 otsikko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0"/>
          </p:nvPr>
        </p:nvSpPr>
        <p:spPr>
          <a:xfrm>
            <a:off x="615600" y="1731600"/>
            <a:ext cx="10962000" cy="4356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5699969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nd_pictur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66EC-8A7A-47C7-86E5-03CE63C583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5900" y="563880"/>
            <a:ext cx="6278478" cy="959168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 otsikko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EFAE6A6-8B77-43E6-B939-CCF5B20E16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4792663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Lisää kuva Kaarina-valintanauhan kuvagalleriasta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6"/>
          </p:nvPr>
        </p:nvSpPr>
        <p:spPr>
          <a:xfrm>
            <a:off x="5295600" y="1746000"/>
            <a:ext cx="6278400" cy="4370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1751907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nd_picture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66EC-8A7A-47C7-86E5-03CE63C583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0" y="563880"/>
            <a:ext cx="6278478" cy="959168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 otsikko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6"/>
          </p:nvPr>
        </p:nvSpPr>
        <p:spPr>
          <a:xfrm>
            <a:off x="612000" y="1731600"/>
            <a:ext cx="6278400" cy="4370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EFAE6A6-8B77-43E6-B939-CCF5B20E16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399337" y="0"/>
            <a:ext cx="4792663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Lisää kuva Kaarina-valintanauhan kuvagalleriasta</a:t>
            </a:r>
          </a:p>
        </p:txBody>
      </p:sp>
    </p:spTree>
    <p:extLst>
      <p:ext uri="{BB962C8B-B14F-4D97-AF65-F5344CB8AC3E}">
        <p14:creationId xmlns:p14="http://schemas.microsoft.com/office/powerpoint/2010/main" val="539236781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nd_content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66EC-8A7A-47C7-86E5-03CE63C583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5900" y="563880"/>
            <a:ext cx="6278478" cy="959168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 otsikko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6A93DCA-255F-43D1-8A78-7C64D12E215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4320" y="243840"/>
            <a:ext cx="4518343" cy="637032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5"/>
          </p:nvPr>
        </p:nvSpPr>
        <p:spPr>
          <a:xfrm>
            <a:off x="5295600" y="1731600"/>
            <a:ext cx="6278400" cy="4370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0491042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nd_content_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66EC-8A7A-47C7-86E5-03CE63C583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611" y="563880"/>
            <a:ext cx="6278478" cy="959168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 otsikko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5"/>
          </p:nvPr>
        </p:nvSpPr>
        <p:spPr>
          <a:xfrm>
            <a:off x="612000" y="1731600"/>
            <a:ext cx="6278400" cy="4370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6A93DCA-255F-43D1-8A78-7C64D12E215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01600" y="243840"/>
            <a:ext cx="4518343" cy="575310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0728362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2364-E81A-4B7B-B5EF-53C2E3CE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Dian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79301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28.5.2024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6599727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paras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56F63F-6BDD-4044-8D54-D28B1F50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1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575240-6E03-4060-A0F7-A1539B8637E2}"/>
              </a:ext>
            </a:extLst>
          </p:cNvPr>
          <p:cNvSpPr txBox="1"/>
          <p:nvPr userDrawn="1"/>
        </p:nvSpPr>
        <p:spPr>
          <a:xfrm>
            <a:off x="1095844" y="1127067"/>
            <a:ext cx="6694476" cy="476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2000"/>
              </a:lnSpc>
            </a:pPr>
            <a:r>
              <a:rPr kumimoji="0" lang="fi-FI" sz="110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Paras</a:t>
            </a:r>
            <a:br>
              <a:rPr kumimoji="0" lang="fi-FI" sz="110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fi-FI" sz="110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paikka</a:t>
            </a:r>
            <a:br>
              <a:rPr kumimoji="0" lang="fi-FI" sz="110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fi-FI" sz="11000" b="1" i="0" u="none" strike="noStrike" kern="1200" cap="none" spc="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asua.</a:t>
            </a:r>
            <a:endParaRPr lang="fi-FI" sz="11000" b="1" spc="100" baseline="0" noProof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86C284D-DB48-4100-989E-FB5F9D0FA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383277" y="804937"/>
            <a:ext cx="2085617" cy="5643488"/>
            <a:chOff x="9383277" y="804937"/>
            <a:chExt cx="2085617" cy="5643488"/>
          </a:xfrm>
        </p:grpSpPr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11D84C40-1617-42FB-A745-39DA6EF5EA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383277" y="804937"/>
              <a:ext cx="2085617" cy="1110633"/>
            </a:xfrm>
            <a:custGeom>
              <a:avLst/>
              <a:gdLst>
                <a:gd name="T0" fmla="*/ 5 w 352"/>
                <a:gd name="T1" fmla="*/ 53 h 187"/>
                <a:gd name="T2" fmla="*/ 51 w 352"/>
                <a:gd name="T3" fmla="*/ 73 h 187"/>
                <a:gd name="T4" fmla="*/ 118 w 352"/>
                <a:gd name="T5" fmla="*/ 51 h 187"/>
                <a:gd name="T6" fmla="*/ 176 w 352"/>
                <a:gd name="T7" fmla="*/ 74 h 187"/>
                <a:gd name="T8" fmla="*/ 235 w 352"/>
                <a:gd name="T9" fmla="*/ 51 h 187"/>
                <a:gd name="T10" fmla="*/ 236 w 352"/>
                <a:gd name="T11" fmla="*/ 52 h 187"/>
                <a:gd name="T12" fmla="*/ 239 w 352"/>
                <a:gd name="T13" fmla="*/ 55 h 187"/>
                <a:gd name="T14" fmla="*/ 344 w 352"/>
                <a:gd name="T15" fmla="*/ 57 h 187"/>
                <a:gd name="T16" fmla="*/ 344 w 352"/>
                <a:gd name="T17" fmla="*/ 56 h 187"/>
                <a:gd name="T18" fmla="*/ 351 w 352"/>
                <a:gd name="T19" fmla="*/ 48 h 187"/>
                <a:gd name="T20" fmla="*/ 352 w 352"/>
                <a:gd name="T21" fmla="*/ 15 h 187"/>
                <a:gd name="T22" fmla="*/ 352 w 352"/>
                <a:gd name="T23" fmla="*/ 3 h 187"/>
                <a:gd name="T24" fmla="*/ 352 w 352"/>
                <a:gd name="T25" fmla="*/ 0 h 187"/>
                <a:gd name="T26" fmla="*/ 350 w 352"/>
                <a:gd name="T27" fmla="*/ 2 h 187"/>
                <a:gd name="T28" fmla="*/ 235 w 352"/>
                <a:gd name="T29" fmla="*/ 2 h 187"/>
                <a:gd name="T30" fmla="*/ 234 w 352"/>
                <a:gd name="T31" fmla="*/ 1 h 187"/>
                <a:gd name="T32" fmla="*/ 234 w 352"/>
                <a:gd name="T33" fmla="*/ 2 h 187"/>
                <a:gd name="T34" fmla="*/ 119 w 352"/>
                <a:gd name="T35" fmla="*/ 2 h 187"/>
                <a:gd name="T36" fmla="*/ 118 w 352"/>
                <a:gd name="T37" fmla="*/ 1 h 187"/>
                <a:gd name="T38" fmla="*/ 117 w 352"/>
                <a:gd name="T39" fmla="*/ 2 h 187"/>
                <a:gd name="T40" fmla="*/ 2 w 352"/>
                <a:gd name="T41" fmla="*/ 2 h 187"/>
                <a:gd name="T42" fmla="*/ 0 w 352"/>
                <a:gd name="T43" fmla="*/ 0 h 187"/>
                <a:gd name="T44" fmla="*/ 0 w 352"/>
                <a:gd name="T45" fmla="*/ 3 h 187"/>
                <a:gd name="T46" fmla="*/ 0 w 352"/>
                <a:gd name="T47" fmla="*/ 14 h 187"/>
                <a:gd name="T48" fmla="*/ 1 w 352"/>
                <a:gd name="T49" fmla="*/ 46 h 187"/>
                <a:gd name="T50" fmla="*/ 5 w 352"/>
                <a:gd name="T51" fmla="*/ 53 h 187"/>
                <a:gd name="T52" fmla="*/ 352 w 352"/>
                <a:gd name="T53" fmla="*/ 110 h 187"/>
                <a:gd name="T54" fmla="*/ 352 w 352"/>
                <a:gd name="T55" fmla="*/ 107 h 187"/>
                <a:gd name="T56" fmla="*/ 350 w 352"/>
                <a:gd name="T57" fmla="*/ 109 h 187"/>
                <a:gd name="T58" fmla="*/ 235 w 352"/>
                <a:gd name="T59" fmla="*/ 109 h 187"/>
                <a:gd name="T60" fmla="*/ 234 w 352"/>
                <a:gd name="T61" fmla="*/ 108 h 187"/>
                <a:gd name="T62" fmla="*/ 234 w 352"/>
                <a:gd name="T63" fmla="*/ 109 h 187"/>
                <a:gd name="T64" fmla="*/ 119 w 352"/>
                <a:gd name="T65" fmla="*/ 109 h 187"/>
                <a:gd name="T66" fmla="*/ 118 w 352"/>
                <a:gd name="T67" fmla="*/ 108 h 187"/>
                <a:gd name="T68" fmla="*/ 117 w 352"/>
                <a:gd name="T69" fmla="*/ 109 h 187"/>
                <a:gd name="T70" fmla="*/ 2 w 352"/>
                <a:gd name="T71" fmla="*/ 109 h 187"/>
                <a:gd name="T72" fmla="*/ 0 w 352"/>
                <a:gd name="T73" fmla="*/ 107 h 187"/>
                <a:gd name="T74" fmla="*/ 0 w 352"/>
                <a:gd name="T75" fmla="*/ 110 h 187"/>
                <a:gd name="T76" fmla="*/ 0 w 352"/>
                <a:gd name="T77" fmla="*/ 121 h 187"/>
                <a:gd name="T78" fmla="*/ 1 w 352"/>
                <a:gd name="T79" fmla="*/ 153 h 187"/>
                <a:gd name="T80" fmla="*/ 5 w 352"/>
                <a:gd name="T81" fmla="*/ 160 h 187"/>
                <a:gd name="T82" fmla="*/ 51 w 352"/>
                <a:gd name="T83" fmla="*/ 180 h 187"/>
                <a:gd name="T84" fmla="*/ 118 w 352"/>
                <a:gd name="T85" fmla="*/ 158 h 187"/>
                <a:gd name="T86" fmla="*/ 176 w 352"/>
                <a:gd name="T87" fmla="*/ 181 h 187"/>
                <a:gd name="T88" fmla="*/ 235 w 352"/>
                <a:gd name="T89" fmla="*/ 158 h 187"/>
                <a:gd name="T90" fmla="*/ 236 w 352"/>
                <a:gd name="T91" fmla="*/ 159 h 187"/>
                <a:gd name="T92" fmla="*/ 239 w 352"/>
                <a:gd name="T93" fmla="*/ 162 h 187"/>
                <a:gd name="T94" fmla="*/ 344 w 352"/>
                <a:gd name="T95" fmla="*/ 164 h 187"/>
                <a:gd name="T96" fmla="*/ 344 w 352"/>
                <a:gd name="T97" fmla="*/ 163 h 187"/>
                <a:gd name="T98" fmla="*/ 351 w 352"/>
                <a:gd name="T99" fmla="*/ 154 h 187"/>
                <a:gd name="T100" fmla="*/ 352 w 352"/>
                <a:gd name="T101" fmla="*/ 122 h 187"/>
                <a:gd name="T102" fmla="*/ 352 w 352"/>
                <a:gd name="T103" fmla="*/ 11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187">
                  <a:moveTo>
                    <a:pt x="5" y="53"/>
                  </a:moveTo>
                  <a:cubicBezTo>
                    <a:pt x="18" y="65"/>
                    <a:pt x="34" y="72"/>
                    <a:pt x="51" y="73"/>
                  </a:cubicBezTo>
                  <a:cubicBezTo>
                    <a:pt x="77" y="76"/>
                    <a:pt x="99" y="68"/>
                    <a:pt x="118" y="51"/>
                  </a:cubicBezTo>
                  <a:cubicBezTo>
                    <a:pt x="137" y="66"/>
                    <a:pt x="157" y="74"/>
                    <a:pt x="176" y="74"/>
                  </a:cubicBezTo>
                  <a:cubicBezTo>
                    <a:pt x="196" y="74"/>
                    <a:pt x="215" y="66"/>
                    <a:pt x="235" y="51"/>
                  </a:cubicBezTo>
                  <a:cubicBezTo>
                    <a:pt x="235" y="51"/>
                    <a:pt x="236" y="52"/>
                    <a:pt x="236" y="52"/>
                  </a:cubicBezTo>
                  <a:cubicBezTo>
                    <a:pt x="237" y="53"/>
                    <a:pt x="238" y="54"/>
                    <a:pt x="239" y="55"/>
                  </a:cubicBezTo>
                  <a:cubicBezTo>
                    <a:pt x="270" y="80"/>
                    <a:pt x="313" y="80"/>
                    <a:pt x="344" y="57"/>
                  </a:cubicBezTo>
                  <a:cubicBezTo>
                    <a:pt x="344" y="56"/>
                    <a:pt x="344" y="56"/>
                    <a:pt x="344" y="56"/>
                  </a:cubicBezTo>
                  <a:cubicBezTo>
                    <a:pt x="348" y="54"/>
                    <a:pt x="351" y="51"/>
                    <a:pt x="351" y="48"/>
                  </a:cubicBezTo>
                  <a:cubicBezTo>
                    <a:pt x="352" y="37"/>
                    <a:pt x="352" y="26"/>
                    <a:pt x="352" y="15"/>
                  </a:cubicBezTo>
                  <a:cubicBezTo>
                    <a:pt x="352" y="11"/>
                    <a:pt x="352" y="7"/>
                    <a:pt x="352" y="3"/>
                  </a:cubicBezTo>
                  <a:cubicBezTo>
                    <a:pt x="352" y="0"/>
                    <a:pt x="352" y="0"/>
                    <a:pt x="352" y="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15" y="32"/>
                    <a:pt x="269" y="32"/>
                    <a:pt x="235" y="2"/>
                  </a:cubicBezTo>
                  <a:cubicBezTo>
                    <a:pt x="234" y="1"/>
                    <a:pt x="234" y="1"/>
                    <a:pt x="234" y="1"/>
                  </a:cubicBezTo>
                  <a:cubicBezTo>
                    <a:pt x="234" y="2"/>
                    <a:pt x="234" y="2"/>
                    <a:pt x="234" y="2"/>
                  </a:cubicBezTo>
                  <a:cubicBezTo>
                    <a:pt x="199" y="32"/>
                    <a:pt x="153" y="32"/>
                    <a:pt x="119" y="2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7" y="2"/>
                    <a:pt x="117" y="2"/>
                    <a:pt x="117" y="2"/>
                  </a:cubicBezTo>
                  <a:cubicBezTo>
                    <a:pt x="79" y="33"/>
                    <a:pt x="41" y="33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0"/>
                    <a:pt x="0" y="14"/>
                  </a:cubicBezTo>
                  <a:cubicBezTo>
                    <a:pt x="0" y="25"/>
                    <a:pt x="0" y="35"/>
                    <a:pt x="1" y="46"/>
                  </a:cubicBezTo>
                  <a:cubicBezTo>
                    <a:pt x="1" y="48"/>
                    <a:pt x="3" y="51"/>
                    <a:pt x="5" y="53"/>
                  </a:cubicBezTo>
                  <a:close/>
                  <a:moveTo>
                    <a:pt x="352" y="110"/>
                  </a:moveTo>
                  <a:cubicBezTo>
                    <a:pt x="352" y="107"/>
                    <a:pt x="352" y="107"/>
                    <a:pt x="352" y="107"/>
                  </a:cubicBezTo>
                  <a:cubicBezTo>
                    <a:pt x="350" y="109"/>
                    <a:pt x="350" y="109"/>
                    <a:pt x="350" y="109"/>
                  </a:cubicBezTo>
                  <a:cubicBezTo>
                    <a:pt x="315" y="139"/>
                    <a:pt x="269" y="139"/>
                    <a:pt x="235" y="109"/>
                  </a:cubicBezTo>
                  <a:cubicBezTo>
                    <a:pt x="234" y="108"/>
                    <a:pt x="234" y="108"/>
                    <a:pt x="234" y="108"/>
                  </a:cubicBezTo>
                  <a:cubicBezTo>
                    <a:pt x="234" y="109"/>
                    <a:pt x="234" y="109"/>
                    <a:pt x="234" y="109"/>
                  </a:cubicBezTo>
                  <a:cubicBezTo>
                    <a:pt x="199" y="139"/>
                    <a:pt x="153" y="139"/>
                    <a:pt x="119" y="109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79" y="139"/>
                    <a:pt x="41" y="140"/>
                    <a:pt x="2" y="109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4"/>
                    <a:pt x="0" y="117"/>
                    <a:pt x="0" y="121"/>
                  </a:cubicBezTo>
                  <a:cubicBezTo>
                    <a:pt x="0" y="132"/>
                    <a:pt x="0" y="142"/>
                    <a:pt x="1" y="153"/>
                  </a:cubicBezTo>
                  <a:cubicBezTo>
                    <a:pt x="1" y="155"/>
                    <a:pt x="3" y="158"/>
                    <a:pt x="5" y="160"/>
                  </a:cubicBezTo>
                  <a:cubicBezTo>
                    <a:pt x="18" y="172"/>
                    <a:pt x="34" y="179"/>
                    <a:pt x="51" y="180"/>
                  </a:cubicBezTo>
                  <a:cubicBezTo>
                    <a:pt x="77" y="183"/>
                    <a:pt x="99" y="175"/>
                    <a:pt x="118" y="158"/>
                  </a:cubicBezTo>
                  <a:cubicBezTo>
                    <a:pt x="137" y="173"/>
                    <a:pt x="157" y="181"/>
                    <a:pt x="176" y="181"/>
                  </a:cubicBezTo>
                  <a:cubicBezTo>
                    <a:pt x="196" y="181"/>
                    <a:pt x="215" y="173"/>
                    <a:pt x="235" y="158"/>
                  </a:cubicBezTo>
                  <a:cubicBezTo>
                    <a:pt x="235" y="158"/>
                    <a:pt x="236" y="159"/>
                    <a:pt x="236" y="159"/>
                  </a:cubicBezTo>
                  <a:cubicBezTo>
                    <a:pt x="237" y="160"/>
                    <a:pt x="238" y="161"/>
                    <a:pt x="239" y="162"/>
                  </a:cubicBezTo>
                  <a:cubicBezTo>
                    <a:pt x="270" y="187"/>
                    <a:pt x="313" y="187"/>
                    <a:pt x="344" y="164"/>
                  </a:cubicBezTo>
                  <a:cubicBezTo>
                    <a:pt x="344" y="163"/>
                    <a:pt x="344" y="163"/>
                    <a:pt x="344" y="163"/>
                  </a:cubicBezTo>
                  <a:cubicBezTo>
                    <a:pt x="348" y="161"/>
                    <a:pt x="351" y="158"/>
                    <a:pt x="351" y="154"/>
                  </a:cubicBezTo>
                  <a:cubicBezTo>
                    <a:pt x="352" y="144"/>
                    <a:pt x="352" y="133"/>
                    <a:pt x="352" y="122"/>
                  </a:cubicBezTo>
                  <a:cubicBezTo>
                    <a:pt x="352" y="118"/>
                    <a:pt x="352" y="114"/>
                    <a:pt x="352" y="110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ADA2E9B9-6E94-4690-B402-E3F5097182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551781" y="6015483"/>
              <a:ext cx="1917113" cy="432942"/>
            </a:xfrm>
            <a:custGeom>
              <a:avLst/>
              <a:gdLst>
                <a:gd name="T0" fmla="*/ 127 w 969"/>
                <a:gd name="T1" fmla="*/ 2 h 219"/>
                <a:gd name="T2" fmla="*/ 35 w 969"/>
                <a:gd name="T3" fmla="*/ 2 h 219"/>
                <a:gd name="T4" fmla="*/ 0 w 969"/>
                <a:gd name="T5" fmla="*/ 213 h 219"/>
                <a:gd name="T6" fmla="*/ 35 w 969"/>
                <a:gd name="T7" fmla="*/ 114 h 219"/>
                <a:gd name="T8" fmla="*/ 182 w 969"/>
                <a:gd name="T9" fmla="*/ 213 h 219"/>
                <a:gd name="T10" fmla="*/ 167 w 969"/>
                <a:gd name="T11" fmla="*/ 2 h 219"/>
                <a:gd name="T12" fmla="*/ 183 w 969"/>
                <a:gd name="T13" fmla="*/ 100 h 219"/>
                <a:gd name="T14" fmla="*/ 185 w 969"/>
                <a:gd name="T15" fmla="*/ 104 h 219"/>
                <a:gd name="T16" fmla="*/ 196 w 969"/>
                <a:gd name="T17" fmla="*/ 107 h 219"/>
                <a:gd name="T18" fmla="*/ 241 w 969"/>
                <a:gd name="T19" fmla="*/ 80 h 219"/>
                <a:gd name="T20" fmla="*/ 276 w 969"/>
                <a:gd name="T21" fmla="*/ 118 h 219"/>
                <a:gd name="T22" fmla="*/ 174 w 969"/>
                <a:gd name="T23" fmla="*/ 170 h 219"/>
                <a:gd name="T24" fmla="*/ 276 w 969"/>
                <a:gd name="T25" fmla="*/ 201 h 219"/>
                <a:gd name="T26" fmla="*/ 309 w 969"/>
                <a:gd name="T27" fmla="*/ 213 h 219"/>
                <a:gd name="T28" fmla="*/ 297 w 969"/>
                <a:gd name="T29" fmla="*/ 73 h 219"/>
                <a:gd name="T30" fmla="*/ 276 w 969"/>
                <a:gd name="T31" fmla="*/ 179 h 219"/>
                <a:gd name="T32" fmla="*/ 210 w 969"/>
                <a:gd name="T33" fmla="*/ 168 h 219"/>
                <a:gd name="T34" fmla="*/ 276 w 969"/>
                <a:gd name="T35" fmla="*/ 141 h 219"/>
                <a:gd name="T36" fmla="*/ 587 w 969"/>
                <a:gd name="T37" fmla="*/ 59 h 219"/>
                <a:gd name="T38" fmla="*/ 534 w 969"/>
                <a:gd name="T39" fmla="*/ 73 h 219"/>
                <a:gd name="T40" fmla="*/ 500 w 969"/>
                <a:gd name="T41" fmla="*/ 59 h 219"/>
                <a:gd name="T42" fmla="*/ 534 w 969"/>
                <a:gd name="T43" fmla="*/ 213 h 219"/>
                <a:gd name="T44" fmla="*/ 563 w 969"/>
                <a:gd name="T45" fmla="*/ 84 h 219"/>
                <a:gd name="T46" fmla="*/ 589 w 969"/>
                <a:gd name="T47" fmla="*/ 91 h 219"/>
                <a:gd name="T48" fmla="*/ 589 w 969"/>
                <a:gd name="T49" fmla="*/ 60 h 219"/>
                <a:gd name="T50" fmla="*/ 606 w 969"/>
                <a:gd name="T51" fmla="*/ 213 h 219"/>
                <a:gd name="T52" fmla="*/ 641 w 969"/>
                <a:gd name="T53" fmla="*/ 59 h 219"/>
                <a:gd name="T54" fmla="*/ 606 w 969"/>
                <a:gd name="T55" fmla="*/ 213 h 219"/>
                <a:gd name="T56" fmla="*/ 604 w 969"/>
                <a:gd name="T57" fmla="*/ 19 h 219"/>
                <a:gd name="T58" fmla="*/ 643 w 969"/>
                <a:gd name="T59" fmla="*/ 19 h 219"/>
                <a:gd name="T60" fmla="*/ 795 w 969"/>
                <a:gd name="T61" fmla="*/ 64 h 219"/>
                <a:gd name="T62" fmla="*/ 709 w 969"/>
                <a:gd name="T63" fmla="*/ 74 h 219"/>
                <a:gd name="T64" fmla="*/ 676 w 969"/>
                <a:gd name="T65" fmla="*/ 59 h 219"/>
                <a:gd name="T66" fmla="*/ 709 w 969"/>
                <a:gd name="T67" fmla="*/ 213 h 219"/>
                <a:gd name="T68" fmla="*/ 747 w 969"/>
                <a:gd name="T69" fmla="*/ 79 h 219"/>
                <a:gd name="T70" fmla="*/ 776 w 969"/>
                <a:gd name="T71" fmla="*/ 126 h 219"/>
                <a:gd name="T72" fmla="*/ 810 w 969"/>
                <a:gd name="T73" fmla="*/ 213 h 219"/>
                <a:gd name="T74" fmla="*/ 796 w 969"/>
                <a:gd name="T75" fmla="*/ 65 h 219"/>
                <a:gd name="T76" fmla="*/ 957 w 969"/>
                <a:gd name="T77" fmla="*/ 73 h 219"/>
                <a:gd name="T78" fmla="*/ 843 w 969"/>
                <a:gd name="T79" fmla="*/ 100 h 219"/>
                <a:gd name="T80" fmla="*/ 845 w 969"/>
                <a:gd name="T81" fmla="*/ 104 h 219"/>
                <a:gd name="T82" fmla="*/ 855 w 969"/>
                <a:gd name="T83" fmla="*/ 107 h 219"/>
                <a:gd name="T84" fmla="*/ 901 w 969"/>
                <a:gd name="T85" fmla="*/ 80 h 219"/>
                <a:gd name="T86" fmla="*/ 936 w 969"/>
                <a:gd name="T87" fmla="*/ 118 h 219"/>
                <a:gd name="T88" fmla="*/ 834 w 969"/>
                <a:gd name="T89" fmla="*/ 170 h 219"/>
                <a:gd name="T90" fmla="*/ 936 w 969"/>
                <a:gd name="T91" fmla="*/ 202 h 219"/>
                <a:gd name="T92" fmla="*/ 969 w 969"/>
                <a:gd name="T93" fmla="*/ 213 h 219"/>
                <a:gd name="T94" fmla="*/ 957 w 969"/>
                <a:gd name="T95" fmla="*/ 73 h 219"/>
                <a:gd name="T96" fmla="*/ 900 w 969"/>
                <a:gd name="T97" fmla="*/ 195 h 219"/>
                <a:gd name="T98" fmla="*/ 908 w 969"/>
                <a:gd name="T99" fmla="*/ 138 h 219"/>
                <a:gd name="T100" fmla="*/ 936 w 969"/>
                <a:gd name="T101" fmla="*/ 179 h 219"/>
                <a:gd name="T102" fmla="*/ 340 w 969"/>
                <a:gd name="T103" fmla="*/ 100 h 219"/>
                <a:gd name="T104" fmla="*/ 342 w 969"/>
                <a:gd name="T105" fmla="*/ 104 h 219"/>
                <a:gd name="T106" fmla="*/ 353 w 969"/>
                <a:gd name="T107" fmla="*/ 107 h 219"/>
                <a:gd name="T108" fmla="*/ 398 w 969"/>
                <a:gd name="T109" fmla="*/ 80 h 219"/>
                <a:gd name="T110" fmla="*/ 433 w 969"/>
                <a:gd name="T111" fmla="*/ 118 h 219"/>
                <a:gd name="T112" fmla="*/ 331 w 969"/>
                <a:gd name="T113" fmla="*/ 170 h 219"/>
                <a:gd name="T114" fmla="*/ 433 w 969"/>
                <a:gd name="T115" fmla="*/ 201 h 219"/>
                <a:gd name="T116" fmla="*/ 467 w 969"/>
                <a:gd name="T117" fmla="*/ 213 h 219"/>
                <a:gd name="T118" fmla="*/ 454 w 969"/>
                <a:gd name="T119" fmla="*/ 73 h 219"/>
                <a:gd name="T120" fmla="*/ 433 w 969"/>
                <a:gd name="T121" fmla="*/ 179 h 219"/>
                <a:gd name="T122" fmla="*/ 367 w 969"/>
                <a:gd name="T123" fmla="*/ 168 h 219"/>
                <a:gd name="T124" fmla="*/ 433 w 969"/>
                <a:gd name="T125" fmla="*/ 141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9" h="219">
                  <a:moveTo>
                    <a:pt x="167" y="2"/>
                  </a:moveTo>
                  <a:cubicBezTo>
                    <a:pt x="127" y="2"/>
                    <a:pt x="127" y="2"/>
                    <a:pt x="127" y="2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35" y="213"/>
                    <a:pt x="35" y="213"/>
                    <a:pt x="35" y="213"/>
                  </a:cubicBezTo>
                  <a:cubicBezTo>
                    <a:pt x="35" y="114"/>
                    <a:pt x="35" y="114"/>
                    <a:pt x="35" y="114"/>
                  </a:cubicBezTo>
                  <a:cubicBezTo>
                    <a:pt x="135" y="213"/>
                    <a:pt x="135" y="213"/>
                    <a:pt x="135" y="213"/>
                  </a:cubicBezTo>
                  <a:cubicBezTo>
                    <a:pt x="182" y="213"/>
                    <a:pt x="182" y="213"/>
                    <a:pt x="182" y="213"/>
                  </a:cubicBezTo>
                  <a:cubicBezTo>
                    <a:pt x="67" y="99"/>
                    <a:pt x="67" y="99"/>
                    <a:pt x="67" y="99"/>
                  </a:cubicBezTo>
                  <a:lnTo>
                    <a:pt x="167" y="2"/>
                  </a:lnTo>
                  <a:close/>
                  <a:moveTo>
                    <a:pt x="248" y="53"/>
                  </a:moveTo>
                  <a:cubicBezTo>
                    <a:pt x="214" y="53"/>
                    <a:pt x="192" y="69"/>
                    <a:pt x="183" y="100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5" y="104"/>
                    <a:pt x="185" y="104"/>
                    <a:pt x="185" y="104"/>
                  </a:cubicBezTo>
                  <a:cubicBezTo>
                    <a:pt x="188" y="105"/>
                    <a:pt x="192" y="106"/>
                    <a:pt x="193" y="106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7" y="105"/>
                    <a:pt x="197" y="105"/>
                    <a:pt x="197" y="105"/>
                  </a:cubicBezTo>
                  <a:cubicBezTo>
                    <a:pt x="208" y="88"/>
                    <a:pt x="222" y="80"/>
                    <a:pt x="241" y="80"/>
                  </a:cubicBezTo>
                  <a:cubicBezTo>
                    <a:pt x="254" y="80"/>
                    <a:pt x="264" y="84"/>
                    <a:pt x="270" y="93"/>
                  </a:cubicBezTo>
                  <a:cubicBezTo>
                    <a:pt x="275" y="100"/>
                    <a:pt x="276" y="108"/>
                    <a:pt x="276" y="118"/>
                  </a:cubicBezTo>
                  <a:cubicBezTo>
                    <a:pt x="261" y="115"/>
                    <a:pt x="251" y="114"/>
                    <a:pt x="245" y="114"/>
                  </a:cubicBezTo>
                  <a:cubicBezTo>
                    <a:pt x="197" y="114"/>
                    <a:pt x="174" y="143"/>
                    <a:pt x="174" y="170"/>
                  </a:cubicBezTo>
                  <a:cubicBezTo>
                    <a:pt x="174" y="193"/>
                    <a:pt x="192" y="219"/>
                    <a:pt x="232" y="219"/>
                  </a:cubicBezTo>
                  <a:cubicBezTo>
                    <a:pt x="239" y="219"/>
                    <a:pt x="259" y="219"/>
                    <a:pt x="276" y="201"/>
                  </a:cubicBezTo>
                  <a:cubicBezTo>
                    <a:pt x="276" y="213"/>
                    <a:pt x="276" y="213"/>
                    <a:pt x="276" y="213"/>
                  </a:cubicBezTo>
                  <a:cubicBezTo>
                    <a:pt x="309" y="213"/>
                    <a:pt x="309" y="213"/>
                    <a:pt x="309" y="213"/>
                  </a:cubicBezTo>
                  <a:cubicBezTo>
                    <a:pt x="309" y="121"/>
                    <a:pt x="309" y="121"/>
                    <a:pt x="309" y="121"/>
                  </a:cubicBezTo>
                  <a:cubicBezTo>
                    <a:pt x="309" y="104"/>
                    <a:pt x="309" y="88"/>
                    <a:pt x="297" y="73"/>
                  </a:cubicBezTo>
                  <a:cubicBezTo>
                    <a:pt x="286" y="60"/>
                    <a:pt x="269" y="53"/>
                    <a:pt x="248" y="53"/>
                  </a:cubicBezTo>
                  <a:close/>
                  <a:moveTo>
                    <a:pt x="276" y="179"/>
                  </a:moveTo>
                  <a:cubicBezTo>
                    <a:pt x="263" y="192"/>
                    <a:pt x="249" y="195"/>
                    <a:pt x="241" y="195"/>
                  </a:cubicBezTo>
                  <a:cubicBezTo>
                    <a:pt x="226" y="195"/>
                    <a:pt x="210" y="185"/>
                    <a:pt x="210" y="168"/>
                  </a:cubicBezTo>
                  <a:cubicBezTo>
                    <a:pt x="210" y="157"/>
                    <a:pt x="218" y="138"/>
                    <a:pt x="249" y="138"/>
                  </a:cubicBezTo>
                  <a:cubicBezTo>
                    <a:pt x="261" y="138"/>
                    <a:pt x="270" y="140"/>
                    <a:pt x="276" y="141"/>
                  </a:cubicBezTo>
                  <a:lnTo>
                    <a:pt x="276" y="179"/>
                  </a:lnTo>
                  <a:close/>
                  <a:moveTo>
                    <a:pt x="587" y="59"/>
                  </a:moveTo>
                  <a:cubicBezTo>
                    <a:pt x="583" y="58"/>
                    <a:pt x="578" y="56"/>
                    <a:pt x="570" y="56"/>
                  </a:cubicBezTo>
                  <a:cubicBezTo>
                    <a:pt x="553" y="56"/>
                    <a:pt x="541" y="65"/>
                    <a:pt x="534" y="73"/>
                  </a:cubicBezTo>
                  <a:cubicBezTo>
                    <a:pt x="534" y="59"/>
                    <a:pt x="534" y="59"/>
                    <a:pt x="534" y="59"/>
                  </a:cubicBezTo>
                  <a:cubicBezTo>
                    <a:pt x="500" y="59"/>
                    <a:pt x="500" y="59"/>
                    <a:pt x="500" y="59"/>
                  </a:cubicBezTo>
                  <a:cubicBezTo>
                    <a:pt x="500" y="213"/>
                    <a:pt x="500" y="213"/>
                    <a:pt x="500" y="213"/>
                  </a:cubicBezTo>
                  <a:cubicBezTo>
                    <a:pt x="534" y="213"/>
                    <a:pt x="534" y="213"/>
                    <a:pt x="534" y="213"/>
                  </a:cubicBezTo>
                  <a:cubicBezTo>
                    <a:pt x="534" y="99"/>
                    <a:pt x="534" y="99"/>
                    <a:pt x="534" y="99"/>
                  </a:cubicBezTo>
                  <a:cubicBezTo>
                    <a:pt x="542" y="89"/>
                    <a:pt x="552" y="84"/>
                    <a:pt x="563" y="84"/>
                  </a:cubicBezTo>
                  <a:cubicBezTo>
                    <a:pt x="571" y="84"/>
                    <a:pt x="578" y="87"/>
                    <a:pt x="583" y="89"/>
                  </a:cubicBezTo>
                  <a:cubicBezTo>
                    <a:pt x="589" y="91"/>
                    <a:pt x="589" y="91"/>
                    <a:pt x="589" y="91"/>
                  </a:cubicBezTo>
                  <a:cubicBezTo>
                    <a:pt x="589" y="63"/>
                    <a:pt x="589" y="63"/>
                    <a:pt x="589" y="63"/>
                  </a:cubicBezTo>
                  <a:cubicBezTo>
                    <a:pt x="589" y="60"/>
                    <a:pt x="589" y="60"/>
                    <a:pt x="589" y="60"/>
                  </a:cubicBezTo>
                  <a:lnTo>
                    <a:pt x="587" y="59"/>
                  </a:lnTo>
                  <a:close/>
                  <a:moveTo>
                    <a:pt x="606" y="213"/>
                  </a:moveTo>
                  <a:cubicBezTo>
                    <a:pt x="641" y="213"/>
                    <a:pt x="641" y="213"/>
                    <a:pt x="641" y="213"/>
                  </a:cubicBezTo>
                  <a:cubicBezTo>
                    <a:pt x="641" y="59"/>
                    <a:pt x="641" y="59"/>
                    <a:pt x="641" y="59"/>
                  </a:cubicBezTo>
                  <a:cubicBezTo>
                    <a:pt x="606" y="59"/>
                    <a:pt x="606" y="59"/>
                    <a:pt x="606" y="59"/>
                  </a:cubicBezTo>
                  <a:lnTo>
                    <a:pt x="606" y="213"/>
                  </a:lnTo>
                  <a:close/>
                  <a:moveTo>
                    <a:pt x="624" y="0"/>
                  </a:moveTo>
                  <a:cubicBezTo>
                    <a:pt x="613" y="0"/>
                    <a:pt x="604" y="8"/>
                    <a:pt x="604" y="19"/>
                  </a:cubicBezTo>
                  <a:cubicBezTo>
                    <a:pt x="604" y="31"/>
                    <a:pt x="614" y="38"/>
                    <a:pt x="623" y="38"/>
                  </a:cubicBezTo>
                  <a:cubicBezTo>
                    <a:pt x="630" y="38"/>
                    <a:pt x="643" y="34"/>
                    <a:pt x="643" y="19"/>
                  </a:cubicBezTo>
                  <a:cubicBezTo>
                    <a:pt x="643" y="10"/>
                    <a:pt x="636" y="0"/>
                    <a:pt x="624" y="0"/>
                  </a:cubicBezTo>
                  <a:close/>
                  <a:moveTo>
                    <a:pt x="795" y="64"/>
                  </a:moveTo>
                  <a:cubicBezTo>
                    <a:pt x="791" y="61"/>
                    <a:pt x="781" y="53"/>
                    <a:pt x="759" y="53"/>
                  </a:cubicBezTo>
                  <a:cubicBezTo>
                    <a:pt x="733" y="53"/>
                    <a:pt x="718" y="65"/>
                    <a:pt x="709" y="74"/>
                  </a:cubicBezTo>
                  <a:cubicBezTo>
                    <a:pt x="709" y="59"/>
                    <a:pt x="709" y="59"/>
                    <a:pt x="709" y="59"/>
                  </a:cubicBezTo>
                  <a:cubicBezTo>
                    <a:pt x="676" y="59"/>
                    <a:pt x="676" y="59"/>
                    <a:pt x="676" y="59"/>
                  </a:cubicBezTo>
                  <a:cubicBezTo>
                    <a:pt x="676" y="213"/>
                    <a:pt x="676" y="213"/>
                    <a:pt x="676" y="213"/>
                  </a:cubicBezTo>
                  <a:cubicBezTo>
                    <a:pt x="709" y="213"/>
                    <a:pt x="709" y="213"/>
                    <a:pt x="709" y="213"/>
                  </a:cubicBezTo>
                  <a:cubicBezTo>
                    <a:pt x="709" y="101"/>
                    <a:pt x="709" y="101"/>
                    <a:pt x="709" y="101"/>
                  </a:cubicBezTo>
                  <a:cubicBezTo>
                    <a:pt x="718" y="87"/>
                    <a:pt x="732" y="79"/>
                    <a:pt x="747" y="79"/>
                  </a:cubicBezTo>
                  <a:cubicBezTo>
                    <a:pt x="751" y="79"/>
                    <a:pt x="770" y="80"/>
                    <a:pt x="774" y="96"/>
                  </a:cubicBezTo>
                  <a:cubicBezTo>
                    <a:pt x="776" y="103"/>
                    <a:pt x="776" y="110"/>
                    <a:pt x="776" y="126"/>
                  </a:cubicBezTo>
                  <a:cubicBezTo>
                    <a:pt x="776" y="213"/>
                    <a:pt x="776" y="213"/>
                    <a:pt x="776" y="213"/>
                  </a:cubicBezTo>
                  <a:cubicBezTo>
                    <a:pt x="810" y="213"/>
                    <a:pt x="810" y="213"/>
                    <a:pt x="810" y="213"/>
                  </a:cubicBezTo>
                  <a:cubicBezTo>
                    <a:pt x="810" y="106"/>
                    <a:pt x="810" y="106"/>
                    <a:pt x="810" y="106"/>
                  </a:cubicBezTo>
                  <a:cubicBezTo>
                    <a:pt x="810" y="94"/>
                    <a:pt x="810" y="78"/>
                    <a:pt x="796" y="65"/>
                  </a:cubicBezTo>
                  <a:lnTo>
                    <a:pt x="795" y="64"/>
                  </a:lnTo>
                  <a:close/>
                  <a:moveTo>
                    <a:pt x="957" y="73"/>
                  </a:moveTo>
                  <a:cubicBezTo>
                    <a:pt x="946" y="60"/>
                    <a:pt x="929" y="53"/>
                    <a:pt x="907" y="53"/>
                  </a:cubicBezTo>
                  <a:cubicBezTo>
                    <a:pt x="874" y="53"/>
                    <a:pt x="851" y="69"/>
                    <a:pt x="843" y="100"/>
                  </a:cubicBezTo>
                  <a:cubicBezTo>
                    <a:pt x="842" y="102"/>
                    <a:pt x="842" y="102"/>
                    <a:pt x="842" y="102"/>
                  </a:cubicBezTo>
                  <a:cubicBezTo>
                    <a:pt x="845" y="104"/>
                    <a:pt x="845" y="104"/>
                    <a:pt x="845" y="104"/>
                  </a:cubicBezTo>
                  <a:cubicBezTo>
                    <a:pt x="847" y="104"/>
                    <a:pt x="851" y="106"/>
                    <a:pt x="853" y="106"/>
                  </a:cubicBezTo>
                  <a:cubicBezTo>
                    <a:pt x="855" y="107"/>
                    <a:pt x="855" y="107"/>
                    <a:pt x="855" y="107"/>
                  </a:cubicBezTo>
                  <a:cubicBezTo>
                    <a:pt x="857" y="105"/>
                    <a:pt x="857" y="105"/>
                    <a:pt x="857" y="105"/>
                  </a:cubicBezTo>
                  <a:cubicBezTo>
                    <a:pt x="868" y="88"/>
                    <a:pt x="882" y="80"/>
                    <a:pt x="901" y="80"/>
                  </a:cubicBezTo>
                  <a:cubicBezTo>
                    <a:pt x="914" y="80"/>
                    <a:pt x="924" y="84"/>
                    <a:pt x="930" y="93"/>
                  </a:cubicBezTo>
                  <a:cubicBezTo>
                    <a:pt x="935" y="100"/>
                    <a:pt x="936" y="108"/>
                    <a:pt x="936" y="118"/>
                  </a:cubicBezTo>
                  <a:cubicBezTo>
                    <a:pt x="921" y="115"/>
                    <a:pt x="911" y="114"/>
                    <a:pt x="905" y="114"/>
                  </a:cubicBezTo>
                  <a:cubicBezTo>
                    <a:pt x="856" y="114"/>
                    <a:pt x="834" y="143"/>
                    <a:pt x="834" y="170"/>
                  </a:cubicBezTo>
                  <a:cubicBezTo>
                    <a:pt x="834" y="193"/>
                    <a:pt x="852" y="219"/>
                    <a:pt x="892" y="219"/>
                  </a:cubicBezTo>
                  <a:cubicBezTo>
                    <a:pt x="899" y="219"/>
                    <a:pt x="919" y="219"/>
                    <a:pt x="936" y="202"/>
                  </a:cubicBezTo>
                  <a:cubicBezTo>
                    <a:pt x="936" y="213"/>
                    <a:pt x="936" y="213"/>
                    <a:pt x="936" y="213"/>
                  </a:cubicBezTo>
                  <a:cubicBezTo>
                    <a:pt x="969" y="213"/>
                    <a:pt x="969" y="213"/>
                    <a:pt x="969" y="213"/>
                  </a:cubicBezTo>
                  <a:cubicBezTo>
                    <a:pt x="969" y="121"/>
                    <a:pt x="969" y="121"/>
                    <a:pt x="969" y="121"/>
                  </a:cubicBezTo>
                  <a:cubicBezTo>
                    <a:pt x="969" y="104"/>
                    <a:pt x="969" y="88"/>
                    <a:pt x="957" y="73"/>
                  </a:cubicBezTo>
                  <a:close/>
                  <a:moveTo>
                    <a:pt x="936" y="179"/>
                  </a:moveTo>
                  <a:cubicBezTo>
                    <a:pt x="925" y="189"/>
                    <a:pt x="913" y="195"/>
                    <a:pt x="900" y="195"/>
                  </a:cubicBezTo>
                  <a:cubicBezTo>
                    <a:pt x="885" y="195"/>
                    <a:pt x="870" y="185"/>
                    <a:pt x="870" y="168"/>
                  </a:cubicBezTo>
                  <a:cubicBezTo>
                    <a:pt x="870" y="157"/>
                    <a:pt x="878" y="138"/>
                    <a:pt x="908" y="138"/>
                  </a:cubicBezTo>
                  <a:cubicBezTo>
                    <a:pt x="920" y="138"/>
                    <a:pt x="930" y="140"/>
                    <a:pt x="936" y="141"/>
                  </a:cubicBezTo>
                  <a:lnTo>
                    <a:pt x="936" y="179"/>
                  </a:lnTo>
                  <a:close/>
                  <a:moveTo>
                    <a:pt x="405" y="53"/>
                  </a:moveTo>
                  <a:cubicBezTo>
                    <a:pt x="371" y="53"/>
                    <a:pt x="349" y="69"/>
                    <a:pt x="340" y="100"/>
                  </a:cubicBezTo>
                  <a:cubicBezTo>
                    <a:pt x="340" y="102"/>
                    <a:pt x="340" y="102"/>
                    <a:pt x="340" y="102"/>
                  </a:cubicBezTo>
                  <a:cubicBezTo>
                    <a:pt x="342" y="104"/>
                    <a:pt x="342" y="104"/>
                    <a:pt x="342" y="104"/>
                  </a:cubicBezTo>
                  <a:cubicBezTo>
                    <a:pt x="345" y="105"/>
                    <a:pt x="349" y="106"/>
                    <a:pt x="350" y="106"/>
                  </a:cubicBezTo>
                  <a:cubicBezTo>
                    <a:pt x="353" y="107"/>
                    <a:pt x="353" y="107"/>
                    <a:pt x="353" y="107"/>
                  </a:cubicBezTo>
                  <a:cubicBezTo>
                    <a:pt x="354" y="105"/>
                    <a:pt x="354" y="105"/>
                    <a:pt x="354" y="105"/>
                  </a:cubicBezTo>
                  <a:cubicBezTo>
                    <a:pt x="365" y="88"/>
                    <a:pt x="380" y="80"/>
                    <a:pt x="398" y="80"/>
                  </a:cubicBezTo>
                  <a:cubicBezTo>
                    <a:pt x="411" y="80"/>
                    <a:pt x="421" y="84"/>
                    <a:pt x="427" y="93"/>
                  </a:cubicBezTo>
                  <a:cubicBezTo>
                    <a:pt x="432" y="100"/>
                    <a:pt x="433" y="108"/>
                    <a:pt x="433" y="118"/>
                  </a:cubicBezTo>
                  <a:cubicBezTo>
                    <a:pt x="418" y="115"/>
                    <a:pt x="408" y="114"/>
                    <a:pt x="403" y="114"/>
                  </a:cubicBezTo>
                  <a:cubicBezTo>
                    <a:pt x="354" y="114"/>
                    <a:pt x="331" y="143"/>
                    <a:pt x="331" y="170"/>
                  </a:cubicBezTo>
                  <a:cubicBezTo>
                    <a:pt x="331" y="193"/>
                    <a:pt x="349" y="219"/>
                    <a:pt x="389" y="219"/>
                  </a:cubicBezTo>
                  <a:cubicBezTo>
                    <a:pt x="396" y="219"/>
                    <a:pt x="416" y="219"/>
                    <a:pt x="433" y="201"/>
                  </a:cubicBezTo>
                  <a:cubicBezTo>
                    <a:pt x="433" y="213"/>
                    <a:pt x="433" y="213"/>
                    <a:pt x="433" y="213"/>
                  </a:cubicBezTo>
                  <a:cubicBezTo>
                    <a:pt x="467" y="213"/>
                    <a:pt x="467" y="213"/>
                    <a:pt x="467" y="213"/>
                  </a:cubicBezTo>
                  <a:cubicBezTo>
                    <a:pt x="467" y="121"/>
                    <a:pt x="467" y="121"/>
                    <a:pt x="467" y="121"/>
                  </a:cubicBezTo>
                  <a:cubicBezTo>
                    <a:pt x="467" y="104"/>
                    <a:pt x="467" y="88"/>
                    <a:pt x="454" y="73"/>
                  </a:cubicBezTo>
                  <a:cubicBezTo>
                    <a:pt x="443" y="60"/>
                    <a:pt x="427" y="53"/>
                    <a:pt x="405" y="53"/>
                  </a:cubicBezTo>
                  <a:close/>
                  <a:moveTo>
                    <a:pt x="433" y="179"/>
                  </a:moveTo>
                  <a:cubicBezTo>
                    <a:pt x="420" y="192"/>
                    <a:pt x="406" y="195"/>
                    <a:pt x="398" y="195"/>
                  </a:cubicBezTo>
                  <a:cubicBezTo>
                    <a:pt x="383" y="195"/>
                    <a:pt x="367" y="185"/>
                    <a:pt x="367" y="168"/>
                  </a:cubicBezTo>
                  <a:cubicBezTo>
                    <a:pt x="367" y="157"/>
                    <a:pt x="375" y="138"/>
                    <a:pt x="406" y="138"/>
                  </a:cubicBezTo>
                  <a:cubicBezTo>
                    <a:pt x="418" y="138"/>
                    <a:pt x="428" y="140"/>
                    <a:pt x="433" y="141"/>
                  </a:cubicBezTo>
                  <a:lnTo>
                    <a:pt x="433" y="1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153009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9EC8F2F8-D86C-4C98-8DF9-DC5FA24F3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49969" y="6212567"/>
            <a:ext cx="2743200" cy="3600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BFBFBF"/>
                </a:solidFill>
                <a:latin typeface="+mn-lt"/>
              </a:defRPr>
            </a:lvl1pPr>
          </a:lstStyle>
          <a:p>
            <a:r>
              <a:rPr lang="fi-FI"/>
              <a:t>28.5.2024</a:t>
            </a:r>
            <a:endParaRPr lang="fi-FI" dirty="0"/>
          </a:p>
        </p:txBody>
      </p:sp>
      <p:sp>
        <p:nvSpPr>
          <p:cNvPr id="30" name="Slide Number Placeholder 2">
            <a:extLst>
              <a:ext uri="{FF2B5EF4-FFF2-40B4-BE49-F238E27FC236}">
                <a16:creationId xmlns:a16="http://schemas.microsoft.com/office/drawing/2014/main" id="{25918B44-606C-4134-B09D-3544BA5C6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4184" y="6212567"/>
            <a:ext cx="1100889" cy="360000"/>
          </a:xfrm>
          <a:prstGeom prst="rect">
            <a:avLst/>
          </a:prstGeom>
        </p:spPr>
        <p:txBody>
          <a:bodyPr anchor="b" anchorCtr="0"/>
          <a:lstStyle>
            <a:lvl1pPr>
              <a:defRPr sz="1200">
                <a:solidFill>
                  <a:srgbClr val="BFBFBF"/>
                </a:solidFill>
                <a:latin typeface="+mn-lt"/>
              </a:defRPr>
            </a:lvl1pPr>
          </a:lstStyle>
          <a:p>
            <a:fld id="{C16B9C06-57B6-4FA7-ABB8-42C00465D07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25331-201F-4777-A538-DF375AD6E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611" y="1731699"/>
            <a:ext cx="10960768" cy="4349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/>
              <a:t>Tähän tekstiä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C6C67-9E8A-4F7D-B24A-EDB239128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611" y="563880"/>
            <a:ext cx="10960768" cy="959168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r>
              <a:rPr lang="fi-FI" dirty="0"/>
              <a:t>Dian otsikko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73595B17-52E9-4395-801C-935A33CFA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8808720" y="6260551"/>
            <a:ext cx="2765659" cy="245164"/>
            <a:chOff x="4483" y="3131"/>
            <a:chExt cx="2651" cy="235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F1FCCBBE-2026-414B-AF74-51C37A93EB6C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483" y="3131"/>
              <a:ext cx="265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415221D-AE4D-429D-A513-935CA84D17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3" y="3156"/>
              <a:ext cx="118" cy="196"/>
            </a:xfrm>
            <a:custGeom>
              <a:avLst/>
              <a:gdLst>
                <a:gd name="T0" fmla="*/ 97 w 118"/>
                <a:gd name="T1" fmla="*/ 196 h 196"/>
                <a:gd name="T2" fmla="*/ 48 w 118"/>
                <a:gd name="T3" fmla="*/ 124 h 196"/>
                <a:gd name="T4" fmla="*/ 17 w 118"/>
                <a:gd name="T5" fmla="*/ 157 h 196"/>
                <a:gd name="T6" fmla="*/ 17 w 118"/>
                <a:gd name="T7" fmla="*/ 196 h 196"/>
                <a:gd name="T8" fmla="*/ 0 w 118"/>
                <a:gd name="T9" fmla="*/ 196 h 196"/>
                <a:gd name="T10" fmla="*/ 0 w 118"/>
                <a:gd name="T11" fmla="*/ 0 h 196"/>
                <a:gd name="T12" fmla="*/ 17 w 118"/>
                <a:gd name="T13" fmla="*/ 0 h 196"/>
                <a:gd name="T14" fmla="*/ 17 w 118"/>
                <a:gd name="T15" fmla="*/ 133 h 196"/>
                <a:gd name="T16" fmla="*/ 91 w 118"/>
                <a:gd name="T17" fmla="*/ 58 h 196"/>
                <a:gd name="T18" fmla="*/ 111 w 118"/>
                <a:gd name="T19" fmla="*/ 58 h 196"/>
                <a:gd name="T20" fmla="*/ 60 w 118"/>
                <a:gd name="T21" fmla="*/ 112 h 196"/>
                <a:gd name="T22" fmla="*/ 118 w 118"/>
                <a:gd name="T23" fmla="*/ 196 h 196"/>
                <a:gd name="T24" fmla="*/ 97 w 118"/>
                <a:gd name="T2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196">
                  <a:moveTo>
                    <a:pt x="97" y="196"/>
                  </a:moveTo>
                  <a:lnTo>
                    <a:pt x="48" y="124"/>
                  </a:lnTo>
                  <a:lnTo>
                    <a:pt x="17" y="157"/>
                  </a:lnTo>
                  <a:lnTo>
                    <a:pt x="17" y="196"/>
                  </a:lnTo>
                  <a:lnTo>
                    <a:pt x="0" y="196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33"/>
                  </a:lnTo>
                  <a:lnTo>
                    <a:pt x="91" y="58"/>
                  </a:lnTo>
                  <a:lnTo>
                    <a:pt x="111" y="58"/>
                  </a:lnTo>
                  <a:lnTo>
                    <a:pt x="60" y="112"/>
                  </a:lnTo>
                  <a:lnTo>
                    <a:pt x="118" y="196"/>
                  </a:lnTo>
                  <a:lnTo>
                    <a:pt x="97" y="196"/>
                  </a:ln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3F23959-61AC-4301-A1F3-94DC76486F6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80" y="3213"/>
              <a:ext cx="116" cy="141"/>
            </a:xfrm>
            <a:custGeom>
              <a:avLst/>
              <a:gdLst>
                <a:gd name="T0" fmla="*/ 80 w 94"/>
                <a:gd name="T1" fmla="*/ 112 h 113"/>
                <a:gd name="T2" fmla="*/ 79 w 94"/>
                <a:gd name="T3" fmla="*/ 93 h 113"/>
                <a:gd name="T4" fmla="*/ 62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4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79 w 94"/>
                <a:gd name="T19" fmla="*/ 48 h 113"/>
                <a:gd name="T20" fmla="*/ 79 w 94"/>
                <a:gd name="T21" fmla="*/ 40 h 113"/>
                <a:gd name="T22" fmla="*/ 71 w 94"/>
                <a:gd name="T23" fmla="*/ 19 h 113"/>
                <a:gd name="T24" fmla="*/ 48 w 94"/>
                <a:gd name="T25" fmla="*/ 12 h 113"/>
                <a:gd name="T26" fmla="*/ 12 w 94"/>
                <a:gd name="T27" fmla="*/ 25 h 113"/>
                <a:gd name="T28" fmla="*/ 6 w 94"/>
                <a:gd name="T29" fmla="*/ 15 h 113"/>
                <a:gd name="T30" fmla="*/ 27 w 94"/>
                <a:gd name="T31" fmla="*/ 4 h 113"/>
                <a:gd name="T32" fmla="*/ 51 w 94"/>
                <a:gd name="T33" fmla="*/ 0 h 113"/>
                <a:gd name="T34" fmla="*/ 82 w 94"/>
                <a:gd name="T35" fmla="*/ 10 h 113"/>
                <a:gd name="T36" fmla="*/ 93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5 w 94"/>
                <a:gd name="T43" fmla="*/ 94 h 113"/>
                <a:gd name="T44" fmla="*/ 79 w 94"/>
                <a:gd name="T45" fmla="*/ 74 h 113"/>
                <a:gd name="T46" fmla="*/ 79 w 94"/>
                <a:gd name="T47" fmla="*/ 59 h 113"/>
                <a:gd name="T48" fmla="*/ 43 w 94"/>
                <a:gd name="T49" fmla="*/ 59 h 113"/>
                <a:gd name="T50" fmla="*/ 21 w 94"/>
                <a:gd name="T51" fmla="*/ 64 h 113"/>
                <a:gd name="T52" fmla="*/ 13 w 94"/>
                <a:gd name="T53" fmla="*/ 79 h 113"/>
                <a:gd name="T54" fmla="*/ 21 w 94"/>
                <a:gd name="T55" fmla="*/ 95 h 113"/>
                <a:gd name="T56" fmla="*/ 40 w 94"/>
                <a:gd name="T57" fmla="*/ 101 h 113"/>
                <a:gd name="T58" fmla="*/ 65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79" y="93"/>
                    <a:pt x="79" y="93"/>
                    <a:pt x="79" y="93"/>
                  </a:cubicBezTo>
                  <a:cubicBezTo>
                    <a:pt x="75" y="100"/>
                    <a:pt x="69" y="105"/>
                    <a:pt x="62" y="108"/>
                  </a:cubicBezTo>
                  <a:cubicBezTo>
                    <a:pt x="55" y="111"/>
                    <a:pt x="47" y="113"/>
                    <a:pt x="38" y="113"/>
                  </a:cubicBezTo>
                  <a:cubicBezTo>
                    <a:pt x="30" y="113"/>
                    <a:pt x="23" y="111"/>
                    <a:pt x="18" y="108"/>
                  </a:cubicBezTo>
                  <a:cubicBezTo>
                    <a:pt x="12" y="106"/>
                    <a:pt x="7" y="102"/>
                    <a:pt x="4" y="96"/>
                  </a:cubicBezTo>
                  <a:cubicBezTo>
                    <a:pt x="1" y="91"/>
                    <a:pt x="0" y="86"/>
                    <a:pt x="0" y="79"/>
                  </a:cubicBezTo>
                  <a:cubicBezTo>
                    <a:pt x="0" y="70"/>
                    <a:pt x="3" y="62"/>
                    <a:pt x="11" y="56"/>
                  </a:cubicBezTo>
                  <a:cubicBezTo>
                    <a:pt x="18" y="51"/>
                    <a:pt x="29" y="48"/>
                    <a:pt x="42" y="48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31"/>
                    <a:pt x="76" y="24"/>
                    <a:pt x="71" y="19"/>
                  </a:cubicBezTo>
                  <a:cubicBezTo>
                    <a:pt x="66" y="14"/>
                    <a:pt x="58" y="12"/>
                    <a:pt x="48" y="12"/>
                  </a:cubicBezTo>
                  <a:cubicBezTo>
                    <a:pt x="36" y="12"/>
                    <a:pt x="24" y="16"/>
                    <a:pt x="12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3" y="10"/>
                    <a:pt x="21" y="6"/>
                    <a:pt x="27" y="4"/>
                  </a:cubicBezTo>
                  <a:cubicBezTo>
                    <a:pt x="34" y="1"/>
                    <a:pt x="42" y="0"/>
                    <a:pt x="51" y="0"/>
                  </a:cubicBezTo>
                  <a:cubicBezTo>
                    <a:pt x="64" y="0"/>
                    <a:pt x="75" y="4"/>
                    <a:pt x="82" y="10"/>
                  </a:cubicBezTo>
                  <a:cubicBezTo>
                    <a:pt x="89" y="17"/>
                    <a:pt x="93" y="26"/>
                    <a:pt x="93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5" y="94"/>
                  </a:moveTo>
                  <a:cubicBezTo>
                    <a:pt x="72" y="89"/>
                    <a:pt x="77" y="83"/>
                    <a:pt x="79" y="74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33" y="59"/>
                    <a:pt x="26" y="61"/>
                    <a:pt x="21" y="64"/>
                  </a:cubicBezTo>
                  <a:cubicBezTo>
                    <a:pt x="16" y="67"/>
                    <a:pt x="13" y="72"/>
                    <a:pt x="13" y="79"/>
                  </a:cubicBezTo>
                  <a:cubicBezTo>
                    <a:pt x="13" y="85"/>
                    <a:pt x="16" y="91"/>
                    <a:pt x="21" y="95"/>
                  </a:cubicBezTo>
                  <a:cubicBezTo>
                    <a:pt x="26" y="99"/>
                    <a:pt x="32" y="101"/>
                    <a:pt x="40" y="101"/>
                  </a:cubicBezTo>
                  <a:cubicBezTo>
                    <a:pt x="50" y="101"/>
                    <a:pt x="58" y="99"/>
                    <a:pt x="65" y="94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8FA97D9A-1E4F-4502-925B-43FDF87BD7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330" y="3213"/>
              <a:ext cx="116" cy="141"/>
            </a:xfrm>
            <a:custGeom>
              <a:avLst/>
              <a:gdLst>
                <a:gd name="T0" fmla="*/ 80 w 94"/>
                <a:gd name="T1" fmla="*/ 112 h 113"/>
                <a:gd name="T2" fmla="*/ 80 w 94"/>
                <a:gd name="T3" fmla="*/ 93 h 113"/>
                <a:gd name="T4" fmla="*/ 62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5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79 w 94"/>
                <a:gd name="T19" fmla="*/ 48 h 113"/>
                <a:gd name="T20" fmla="*/ 79 w 94"/>
                <a:gd name="T21" fmla="*/ 40 h 113"/>
                <a:gd name="T22" fmla="*/ 71 w 94"/>
                <a:gd name="T23" fmla="*/ 19 h 113"/>
                <a:gd name="T24" fmla="*/ 48 w 94"/>
                <a:gd name="T25" fmla="*/ 12 h 113"/>
                <a:gd name="T26" fmla="*/ 12 w 94"/>
                <a:gd name="T27" fmla="*/ 25 h 113"/>
                <a:gd name="T28" fmla="*/ 6 w 94"/>
                <a:gd name="T29" fmla="*/ 15 h 113"/>
                <a:gd name="T30" fmla="*/ 28 w 94"/>
                <a:gd name="T31" fmla="*/ 4 h 113"/>
                <a:gd name="T32" fmla="*/ 51 w 94"/>
                <a:gd name="T33" fmla="*/ 0 h 113"/>
                <a:gd name="T34" fmla="*/ 82 w 94"/>
                <a:gd name="T35" fmla="*/ 10 h 113"/>
                <a:gd name="T36" fmla="*/ 94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6 w 94"/>
                <a:gd name="T43" fmla="*/ 94 h 113"/>
                <a:gd name="T44" fmla="*/ 80 w 94"/>
                <a:gd name="T45" fmla="*/ 74 h 113"/>
                <a:gd name="T46" fmla="*/ 80 w 94"/>
                <a:gd name="T47" fmla="*/ 59 h 113"/>
                <a:gd name="T48" fmla="*/ 44 w 94"/>
                <a:gd name="T49" fmla="*/ 59 h 113"/>
                <a:gd name="T50" fmla="*/ 21 w 94"/>
                <a:gd name="T51" fmla="*/ 64 h 113"/>
                <a:gd name="T52" fmla="*/ 13 w 94"/>
                <a:gd name="T53" fmla="*/ 79 h 113"/>
                <a:gd name="T54" fmla="*/ 21 w 94"/>
                <a:gd name="T55" fmla="*/ 95 h 113"/>
                <a:gd name="T56" fmla="*/ 40 w 94"/>
                <a:gd name="T57" fmla="*/ 101 h 113"/>
                <a:gd name="T58" fmla="*/ 66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80" y="93"/>
                    <a:pt x="80" y="93"/>
                    <a:pt x="80" y="93"/>
                  </a:cubicBezTo>
                  <a:cubicBezTo>
                    <a:pt x="75" y="100"/>
                    <a:pt x="69" y="105"/>
                    <a:pt x="62" y="108"/>
                  </a:cubicBezTo>
                  <a:cubicBezTo>
                    <a:pt x="55" y="111"/>
                    <a:pt x="47" y="113"/>
                    <a:pt x="38" y="113"/>
                  </a:cubicBezTo>
                  <a:cubicBezTo>
                    <a:pt x="30" y="113"/>
                    <a:pt x="24" y="111"/>
                    <a:pt x="18" y="108"/>
                  </a:cubicBezTo>
                  <a:cubicBezTo>
                    <a:pt x="12" y="106"/>
                    <a:pt x="8" y="102"/>
                    <a:pt x="5" y="96"/>
                  </a:cubicBezTo>
                  <a:cubicBezTo>
                    <a:pt x="1" y="91"/>
                    <a:pt x="0" y="86"/>
                    <a:pt x="0" y="79"/>
                  </a:cubicBezTo>
                  <a:cubicBezTo>
                    <a:pt x="0" y="70"/>
                    <a:pt x="4" y="62"/>
                    <a:pt x="11" y="56"/>
                  </a:cubicBezTo>
                  <a:cubicBezTo>
                    <a:pt x="18" y="51"/>
                    <a:pt x="29" y="48"/>
                    <a:pt x="42" y="48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9" y="31"/>
                    <a:pt x="77" y="24"/>
                    <a:pt x="71" y="19"/>
                  </a:cubicBezTo>
                  <a:cubicBezTo>
                    <a:pt x="66" y="14"/>
                    <a:pt x="59" y="12"/>
                    <a:pt x="48" y="12"/>
                  </a:cubicBezTo>
                  <a:cubicBezTo>
                    <a:pt x="37" y="12"/>
                    <a:pt x="25" y="16"/>
                    <a:pt x="12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4" y="10"/>
                    <a:pt x="21" y="6"/>
                    <a:pt x="28" y="4"/>
                  </a:cubicBezTo>
                  <a:cubicBezTo>
                    <a:pt x="34" y="1"/>
                    <a:pt x="42" y="0"/>
                    <a:pt x="51" y="0"/>
                  </a:cubicBezTo>
                  <a:cubicBezTo>
                    <a:pt x="64" y="0"/>
                    <a:pt x="75" y="4"/>
                    <a:pt x="82" y="10"/>
                  </a:cubicBezTo>
                  <a:cubicBezTo>
                    <a:pt x="90" y="17"/>
                    <a:pt x="93" y="26"/>
                    <a:pt x="94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6" y="94"/>
                  </a:moveTo>
                  <a:cubicBezTo>
                    <a:pt x="72" y="89"/>
                    <a:pt x="77" y="83"/>
                    <a:pt x="80" y="74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44" y="59"/>
                    <a:pt x="44" y="59"/>
                    <a:pt x="44" y="59"/>
                  </a:cubicBezTo>
                  <a:cubicBezTo>
                    <a:pt x="34" y="59"/>
                    <a:pt x="26" y="61"/>
                    <a:pt x="21" y="64"/>
                  </a:cubicBezTo>
                  <a:cubicBezTo>
                    <a:pt x="16" y="67"/>
                    <a:pt x="13" y="72"/>
                    <a:pt x="13" y="79"/>
                  </a:cubicBezTo>
                  <a:cubicBezTo>
                    <a:pt x="13" y="85"/>
                    <a:pt x="16" y="91"/>
                    <a:pt x="21" y="95"/>
                  </a:cubicBezTo>
                  <a:cubicBezTo>
                    <a:pt x="26" y="99"/>
                    <a:pt x="32" y="101"/>
                    <a:pt x="40" y="101"/>
                  </a:cubicBezTo>
                  <a:cubicBezTo>
                    <a:pt x="50" y="101"/>
                    <a:pt x="59" y="99"/>
                    <a:pt x="66" y="94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3C474E4-D037-4711-9C07-871DBC04A4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92" y="3213"/>
              <a:ext cx="68" cy="139"/>
            </a:xfrm>
            <a:custGeom>
              <a:avLst/>
              <a:gdLst>
                <a:gd name="T0" fmla="*/ 30 w 55"/>
                <a:gd name="T1" fmla="*/ 7 h 112"/>
                <a:gd name="T2" fmla="*/ 55 w 55"/>
                <a:gd name="T3" fmla="*/ 0 h 112"/>
                <a:gd name="T4" fmla="*/ 55 w 55"/>
                <a:gd name="T5" fmla="*/ 14 h 112"/>
                <a:gd name="T6" fmla="*/ 26 w 55"/>
                <a:gd name="T7" fmla="*/ 24 h 112"/>
                <a:gd name="T8" fmla="*/ 14 w 55"/>
                <a:gd name="T9" fmla="*/ 53 h 112"/>
                <a:gd name="T10" fmla="*/ 14 w 55"/>
                <a:gd name="T11" fmla="*/ 112 h 112"/>
                <a:gd name="T12" fmla="*/ 0 w 55"/>
                <a:gd name="T13" fmla="*/ 112 h 112"/>
                <a:gd name="T14" fmla="*/ 0 w 55"/>
                <a:gd name="T15" fmla="*/ 1 h 112"/>
                <a:gd name="T16" fmla="*/ 14 w 55"/>
                <a:gd name="T17" fmla="*/ 1 h 112"/>
                <a:gd name="T18" fmla="*/ 14 w 55"/>
                <a:gd name="T19" fmla="*/ 27 h 112"/>
                <a:gd name="T20" fmla="*/ 30 w 55"/>
                <a:gd name="T21" fmla="*/ 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12">
                  <a:moveTo>
                    <a:pt x="30" y="7"/>
                  </a:moveTo>
                  <a:cubicBezTo>
                    <a:pt x="37" y="3"/>
                    <a:pt x="45" y="0"/>
                    <a:pt x="55" y="0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43" y="13"/>
                    <a:pt x="34" y="17"/>
                    <a:pt x="26" y="24"/>
                  </a:cubicBezTo>
                  <a:cubicBezTo>
                    <a:pt x="19" y="31"/>
                    <a:pt x="15" y="40"/>
                    <a:pt x="14" y="53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8" y="18"/>
                    <a:pt x="23" y="11"/>
                    <a:pt x="30" y="7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D62D54-2FDD-49BB-9321-C70315CF5D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84" y="3161"/>
              <a:ext cx="25" cy="191"/>
            </a:xfrm>
            <a:custGeom>
              <a:avLst/>
              <a:gdLst>
                <a:gd name="T0" fmla="*/ 17 w 20"/>
                <a:gd name="T1" fmla="*/ 3 h 154"/>
                <a:gd name="T2" fmla="*/ 20 w 20"/>
                <a:gd name="T3" fmla="*/ 10 h 154"/>
                <a:gd name="T4" fmla="*/ 17 w 20"/>
                <a:gd name="T5" fmla="*/ 18 h 154"/>
                <a:gd name="T6" fmla="*/ 10 w 20"/>
                <a:gd name="T7" fmla="*/ 21 h 154"/>
                <a:gd name="T8" fmla="*/ 3 w 20"/>
                <a:gd name="T9" fmla="*/ 18 h 154"/>
                <a:gd name="T10" fmla="*/ 0 w 20"/>
                <a:gd name="T11" fmla="*/ 10 h 154"/>
                <a:gd name="T12" fmla="*/ 3 w 20"/>
                <a:gd name="T13" fmla="*/ 3 h 154"/>
                <a:gd name="T14" fmla="*/ 10 w 20"/>
                <a:gd name="T15" fmla="*/ 0 h 154"/>
                <a:gd name="T16" fmla="*/ 17 w 20"/>
                <a:gd name="T17" fmla="*/ 3 h 154"/>
                <a:gd name="T18" fmla="*/ 3 w 20"/>
                <a:gd name="T19" fmla="*/ 43 h 154"/>
                <a:gd name="T20" fmla="*/ 17 w 20"/>
                <a:gd name="T21" fmla="*/ 43 h 154"/>
                <a:gd name="T22" fmla="*/ 17 w 20"/>
                <a:gd name="T23" fmla="*/ 154 h 154"/>
                <a:gd name="T24" fmla="*/ 3 w 20"/>
                <a:gd name="T25" fmla="*/ 154 h 154"/>
                <a:gd name="T26" fmla="*/ 3 w 20"/>
                <a:gd name="T27" fmla="*/ 4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154">
                  <a:moveTo>
                    <a:pt x="17" y="3"/>
                  </a:moveTo>
                  <a:cubicBezTo>
                    <a:pt x="19" y="5"/>
                    <a:pt x="20" y="8"/>
                    <a:pt x="20" y="10"/>
                  </a:cubicBezTo>
                  <a:cubicBezTo>
                    <a:pt x="20" y="13"/>
                    <a:pt x="19" y="16"/>
                    <a:pt x="17" y="18"/>
                  </a:cubicBezTo>
                  <a:cubicBezTo>
                    <a:pt x="15" y="20"/>
                    <a:pt x="13" y="21"/>
                    <a:pt x="10" y="21"/>
                  </a:cubicBezTo>
                  <a:cubicBezTo>
                    <a:pt x="7" y="21"/>
                    <a:pt x="5" y="20"/>
                    <a:pt x="3" y="18"/>
                  </a:cubicBezTo>
                  <a:cubicBezTo>
                    <a:pt x="1" y="16"/>
                    <a:pt x="0" y="13"/>
                    <a:pt x="0" y="10"/>
                  </a:cubicBezTo>
                  <a:cubicBezTo>
                    <a:pt x="0" y="8"/>
                    <a:pt x="1" y="5"/>
                    <a:pt x="3" y="3"/>
                  </a:cubicBezTo>
                  <a:cubicBezTo>
                    <a:pt x="5" y="1"/>
                    <a:pt x="7" y="0"/>
                    <a:pt x="10" y="0"/>
                  </a:cubicBezTo>
                  <a:cubicBezTo>
                    <a:pt x="13" y="0"/>
                    <a:pt x="15" y="1"/>
                    <a:pt x="17" y="3"/>
                  </a:cubicBezTo>
                  <a:close/>
                  <a:moveTo>
                    <a:pt x="3" y="43"/>
                  </a:moveTo>
                  <a:cubicBezTo>
                    <a:pt x="17" y="43"/>
                    <a:pt x="17" y="43"/>
                    <a:pt x="17" y="43"/>
                  </a:cubicBezTo>
                  <a:cubicBezTo>
                    <a:pt x="17" y="154"/>
                    <a:pt x="17" y="154"/>
                    <a:pt x="17" y="154"/>
                  </a:cubicBezTo>
                  <a:cubicBezTo>
                    <a:pt x="3" y="154"/>
                    <a:pt x="3" y="154"/>
                    <a:pt x="3" y="154"/>
                  </a:cubicBezTo>
                  <a:lnTo>
                    <a:pt x="3" y="43"/>
                  </a:ln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414E2F7-7E14-4441-BCAC-8611F4DEB7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57" y="3213"/>
              <a:ext cx="124" cy="139"/>
            </a:xfrm>
            <a:custGeom>
              <a:avLst/>
              <a:gdLst>
                <a:gd name="T0" fmla="*/ 89 w 101"/>
                <a:gd name="T1" fmla="*/ 12 h 112"/>
                <a:gd name="T2" fmla="*/ 101 w 101"/>
                <a:gd name="T3" fmla="*/ 44 h 112"/>
                <a:gd name="T4" fmla="*/ 101 w 101"/>
                <a:gd name="T5" fmla="*/ 112 h 112"/>
                <a:gd name="T6" fmla="*/ 86 w 101"/>
                <a:gd name="T7" fmla="*/ 112 h 112"/>
                <a:gd name="T8" fmla="*/ 86 w 101"/>
                <a:gd name="T9" fmla="*/ 47 h 112"/>
                <a:gd name="T10" fmla="*/ 78 w 101"/>
                <a:gd name="T11" fmla="*/ 22 h 112"/>
                <a:gd name="T12" fmla="*/ 53 w 101"/>
                <a:gd name="T13" fmla="*/ 13 h 112"/>
                <a:gd name="T14" fmla="*/ 26 w 101"/>
                <a:gd name="T15" fmla="*/ 24 h 112"/>
                <a:gd name="T16" fmla="*/ 14 w 101"/>
                <a:gd name="T17" fmla="*/ 52 h 112"/>
                <a:gd name="T18" fmla="*/ 14 w 101"/>
                <a:gd name="T19" fmla="*/ 112 h 112"/>
                <a:gd name="T20" fmla="*/ 0 w 101"/>
                <a:gd name="T21" fmla="*/ 112 h 112"/>
                <a:gd name="T22" fmla="*/ 0 w 101"/>
                <a:gd name="T23" fmla="*/ 1 h 112"/>
                <a:gd name="T24" fmla="*/ 14 w 101"/>
                <a:gd name="T25" fmla="*/ 1 h 112"/>
                <a:gd name="T26" fmla="*/ 14 w 101"/>
                <a:gd name="T27" fmla="*/ 27 h 112"/>
                <a:gd name="T28" fmla="*/ 31 w 101"/>
                <a:gd name="T29" fmla="*/ 7 h 112"/>
                <a:gd name="T30" fmla="*/ 58 w 101"/>
                <a:gd name="T31" fmla="*/ 0 h 112"/>
                <a:gd name="T32" fmla="*/ 89 w 101"/>
                <a:gd name="T33" fmla="*/ 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1" h="112">
                  <a:moveTo>
                    <a:pt x="89" y="12"/>
                  </a:moveTo>
                  <a:cubicBezTo>
                    <a:pt x="97" y="19"/>
                    <a:pt x="101" y="30"/>
                    <a:pt x="101" y="44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86" y="112"/>
                    <a:pt x="86" y="112"/>
                    <a:pt x="86" y="112"/>
                  </a:cubicBezTo>
                  <a:cubicBezTo>
                    <a:pt x="86" y="47"/>
                    <a:pt x="86" y="47"/>
                    <a:pt x="86" y="47"/>
                  </a:cubicBezTo>
                  <a:cubicBezTo>
                    <a:pt x="86" y="36"/>
                    <a:pt x="83" y="28"/>
                    <a:pt x="78" y="22"/>
                  </a:cubicBezTo>
                  <a:cubicBezTo>
                    <a:pt x="72" y="16"/>
                    <a:pt x="64" y="13"/>
                    <a:pt x="53" y="13"/>
                  </a:cubicBezTo>
                  <a:cubicBezTo>
                    <a:pt x="42" y="13"/>
                    <a:pt x="33" y="17"/>
                    <a:pt x="26" y="24"/>
                  </a:cubicBezTo>
                  <a:cubicBezTo>
                    <a:pt x="19" y="31"/>
                    <a:pt x="15" y="40"/>
                    <a:pt x="14" y="52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8" y="18"/>
                    <a:pt x="23" y="11"/>
                    <a:pt x="31" y="7"/>
                  </a:cubicBezTo>
                  <a:cubicBezTo>
                    <a:pt x="38" y="3"/>
                    <a:pt x="47" y="0"/>
                    <a:pt x="58" y="0"/>
                  </a:cubicBezTo>
                  <a:cubicBezTo>
                    <a:pt x="71" y="0"/>
                    <a:pt x="82" y="4"/>
                    <a:pt x="89" y="12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D4C44E26-5EFC-40F0-9E60-9A7B3DDED22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15" y="3213"/>
              <a:ext cx="115" cy="141"/>
            </a:xfrm>
            <a:custGeom>
              <a:avLst/>
              <a:gdLst>
                <a:gd name="T0" fmla="*/ 80 w 94"/>
                <a:gd name="T1" fmla="*/ 112 h 113"/>
                <a:gd name="T2" fmla="*/ 80 w 94"/>
                <a:gd name="T3" fmla="*/ 93 h 113"/>
                <a:gd name="T4" fmla="*/ 63 w 94"/>
                <a:gd name="T5" fmla="*/ 108 h 113"/>
                <a:gd name="T6" fmla="*/ 38 w 94"/>
                <a:gd name="T7" fmla="*/ 113 h 113"/>
                <a:gd name="T8" fmla="*/ 18 w 94"/>
                <a:gd name="T9" fmla="*/ 108 h 113"/>
                <a:gd name="T10" fmla="*/ 5 w 94"/>
                <a:gd name="T11" fmla="*/ 96 h 113"/>
                <a:gd name="T12" fmla="*/ 0 w 94"/>
                <a:gd name="T13" fmla="*/ 79 h 113"/>
                <a:gd name="T14" fmla="*/ 11 w 94"/>
                <a:gd name="T15" fmla="*/ 56 h 113"/>
                <a:gd name="T16" fmla="*/ 42 w 94"/>
                <a:gd name="T17" fmla="*/ 48 h 113"/>
                <a:gd name="T18" fmla="*/ 80 w 94"/>
                <a:gd name="T19" fmla="*/ 48 h 113"/>
                <a:gd name="T20" fmla="*/ 80 w 94"/>
                <a:gd name="T21" fmla="*/ 40 h 113"/>
                <a:gd name="T22" fmla="*/ 72 w 94"/>
                <a:gd name="T23" fmla="*/ 19 h 113"/>
                <a:gd name="T24" fmla="*/ 49 w 94"/>
                <a:gd name="T25" fmla="*/ 12 h 113"/>
                <a:gd name="T26" fmla="*/ 13 w 94"/>
                <a:gd name="T27" fmla="*/ 25 h 113"/>
                <a:gd name="T28" fmla="*/ 6 w 94"/>
                <a:gd name="T29" fmla="*/ 15 h 113"/>
                <a:gd name="T30" fmla="*/ 28 w 94"/>
                <a:gd name="T31" fmla="*/ 4 h 113"/>
                <a:gd name="T32" fmla="*/ 51 w 94"/>
                <a:gd name="T33" fmla="*/ 0 h 113"/>
                <a:gd name="T34" fmla="*/ 83 w 94"/>
                <a:gd name="T35" fmla="*/ 10 h 113"/>
                <a:gd name="T36" fmla="*/ 94 w 94"/>
                <a:gd name="T37" fmla="*/ 38 h 113"/>
                <a:gd name="T38" fmla="*/ 94 w 94"/>
                <a:gd name="T39" fmla="*/ 112 h 113"/>
                <a:gd name="T40" fmla="*/ 80 w 94"/>
                <a:gd name="T41" fmla="*/ 112 h 113"/>
                <a:gd name="T42" fmla="*/ 66 w 94"/>
                <a:gd name="T43" fmla="*/ 94 h 113"/>
                <a:gd name="T44" fmla="*/ 80 w 94"/>
                <a:gd name="T45" fmla="*/ 74 h 113"/>
                <a:gd name="T46" fmla="*/ 80 w 94"/>
                <a:gd name="T47" fmla="*/ 59 h 113"/>
                <a:gd name="T48" fmla="*/ 44 w 94"/>
                <a:gd name="T49" fmla="*/ 59 h 113"/>
                <a:gd name="T50" fmla="*/ 21 w 94"/>
                <a:gd name="T51" fmla="*/ 64 h 113"/>
                <a:gd name="T52" fmla="*/ 14 w 94"/>
                <a:gd name="T53" fmla="*/ 79 h 113"/>
                <a:gd name="T54" fmla="*/ 21 w 94"/>
                <a:gd name="T55" fmla="*/ 95 h 113"/>
                <a:gd name="T56" fmla="*/ 41 w 94"/>
                <a:gd name="T57" fmla="*/ 101 h 113"/>
                <a:gd name="T58" fmla="*/ 66 w 94"/>
                <a:gd name="T59" fmla="*/ 9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13">
                  <a:moveTo>
                    <a:pt x="80" y="112"/>
                  </a:moveTo>
                  <a:cubicBezTo>
                    <a:pt x="80" y="93"/>
                    <a:pt x="80" y="93"/>
                    <a:pt x="80" y="93"/>
                  </a:cubicBezTo>
                  <a:cubicBezTo>
                    <a:pt x="75" y="100"/>
                    <a:pt x="70" y="105"/>
                    <a:pt x="63" y="108"/>
                  </a:cubicBezTo>
                  <a:cubicBezTo>
                    <a:pt x="56" y="111"/>
                    <a:pt x="47" y="113"/>
                    <a:pt x="38" y="113"/>
                  </a:cubicBezTo>
                  <a:cubicBezTo>
                    <a:pt x="31" y="113"/>
                    <a:pt x="24" y="111"/>
                    <a:pt x="18" y="108"/>
                  </a:cubicBezTo>
                  <a:cubicBezTo>
                    <a:pt x="12" y="106"/>
                    <a:pt x="8" y="102"/>
                    <a:pt x="5" y="96"/>
                  </a:cubicBezTo>
                  <a:cubicBezTo>
                    <a:pt x="2" y="91"/>
                    <a:pt x="0" y="86"/>
                    <a:pt x="0" y="79"/>
                  </a:cubicBezTo>
                  <a:cubicBezTo>
                    <a:pt x="0" y="70"/>
                    <a:pt x="4" y="62"/>
                    <a:pt x="11" y="56"/>
                  </a:cubicBezTo>
                  <a:cubicBezTo>
                    <a:pt x="19" y="51"/>
                    <a:pt x="29" y="48"/>
                    <a:pt x="42" y="48"/>
                  </a:cubicBezTo>
                  <a:cubicBezTo>
                    <a:pt x="80" y="48"/>
                    <a:pt x="80" y="48"/>
                    <a:pt x="80" y="48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31"/>
                    <a:pt x="77" y="24"/>
                    <a:pt x="72" y="19"/>
                  </a:cubicBezTo>
                  <a:cubicBezTo>
                    <a:pt x="67" y="14"/>
                    <a:pt x="59" y="12"/>
                    <a:pt x="49" y="12"/>
                  </a:cubicBezTo>
                  <a:cubicBezTo>
                    <a:pt x="37" y="12"/>
                    <a:pt x="25" y="16"/>
                    <a:pt x="13" y="2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4" y="10"/>
                    <a:pt x="21" y="6"/>
                    <a:pt x="28" y="4"/>
                  </a:cubicBezTo>
                  <a:cubicBezTo>
                    <a:pt x="35" y="1"/>
                    <a:pt x="43" y="0"/>
                    <a:pt x="51" y="0"/>
                  </a:cubicBezTo>
                  <a:cubicBezTo>
                    <a:pt x="65" y="0"/>
                    <a:pt x="75" y="4"/>
                    <a:pt x="83" y="10"/>
                  </a:cubicBezTo>
                  <a:cubicBezTo>
                    <a:pt x="90" y="17"/>
                    <a:pt x="94" y="26"/>
                    <a:pt x="94" y="38"/>
                  </a:cubicBezTo>
                  <a:cubicBezTo>
                    <a:pt x="94" y="112"/>
                    <a:pt x="94" y="112"/>
                    <a:pt x="94" y="112"/>
                  </a:cubicBezTo>
                  <a:lnTo>
                    <a:pt x="80" y="112"/>
                  </a:lnTo>
                  <a:close/>
                  <a:moveTo>
                    <a:pt x="66" y="94"/>
                  </a:moveTo>
                  <a:cubicBezTo>
                    <a:pt x="73" y="89"/>
                    <a:pt x="77" y="83"/>
                    <a:pt x="80" y="74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44" y="59"/>
                    <a:pt x="44" y="59"/>
                    <a:pt x="44" y="59"/>
                  </a:cubicBezTo>
                  <a:cubicBezTo>
                    <a:pt x="34" y="59"/>
                    <a:pt x="27" y="61"/>
                    <a:pt x="21" y="64"/>
                  </a:cubicBezTo>
                  <a:cubicBezTo>
                    <a:pt x="16" y="67"/>
                    <a:pt x="14" y="72"/>
                    <a:pt x="14" y="79"/>
                  </a:cubicBezTo>
                  <a:cubicBezTo>
                    <a:pt x="14" y="85"/>
                    <a:pt x="16" y="91"/>
                    <a:pt x="21" y="95"/>
                  </a:cubicBezTo>
                  <a:cubicBezTo>
                    <a:pt x="26" y="99"/>
                    <a:pt x="33" y="101"/>
                    <a:pt x="41" y="101"/>
                  </a:cubicBezTo>
                  <a:cubicBezTo>
                    <a:pt x="51" y="101"/>
                    <a:pt x="59" y="99"/>
                    <a:pt x="66" y="94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F3B089-316B-4E06-A2AC-5CDFF3C1CA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66" y="3331"/>
              <a:ext cx="23" cy="24"/>
            </a:xfrm>
            <a:custGeom>
              <a:avLst/>
              <a:gdLst>
                <a:gd name="T0" fmla="*/ 16 w 19"/>
                <a:gd name="T1" fmla="*/ 2 h 19"/>
                <a:gd name="T2" fmla="*/ 19 w 19"/>
                <a:gd name="T3" fmla="*/ 9 h 19"/>
                <a:gd name="T4" fmla="*/ 16 w 19"/>
                <a:gd name="T5" fmla="*/ 16 h 19"/>
                <a:gd name="T6" fmla="*/ 9 w 19"/>
                <a:gd name="T7" fmla="*/ 19 h 19"/>
                <a:gd name="T8" fmla="*/ 2 w 19"/>
                <a:gd name="T9" fmla="*/ 16 h 19"/>
                <a:gd name="T10" fmla="*/ 0 w 19"/>
                <a:gd name="T11" fmla="*/ 9 h 19"/>
                <a:gd name="T12" fmla="*/ 2 w 19"/>
                <a:gd name="T13" fmla="*/ 2 h 19"/>
                <a:gd name="T14" fmla="*/ 9 w 19"/>
                <a:gd name="T15" fmla="*/ 0 h 19"/>
                <a:gd name="T16" fmla="*/ 16 w 19"/>
                <a:gd name="T1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19">
                  <a:moveTo>
                    <a:pt x="16" y="2"/>
                  </a:moveTo>
                  <a:cubicBezTo>
                    <a:pt x="18" y="4"/>
                    <a:pt x="19" y="6"/>
                    <a:pt x="19" y="9"/>
                  </a:cubicBezTo>
                  <a:cubicBezTo>
                    <a:pt x="19" y="12"/>
                    <a:pt x="18" y="14"/>
                    <a:pt x="16" y="16"/>
                  </a:cubicBezTo>
                  <a:cubicBezTo>
                    <a:pt x="14" y="18"/>
                    <a:pt x="12" y="19"/>
                    <a:pt x="9" y="19"/>
                  </a:cubicBezTo>
                  <a:cubicBezTo>
                    <a:pt x="6" y="19"/>
                    <a:pt x="4" y="18"/>
                    <a:pt x="2" y="16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4" y="0"/>
                    <a:pt x="6" y="0"/>
                    <a:pt x="9" y="0"/>
                  </a:cubicBezTo>
                  <a:cubicBezTo>
                    <a:pt x="12" y="0"/>
                    <a:pt x="14" y="0"/>
                    <a:pt x="16" y="2"/>
                  </a:cubicBez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3546EB6-D58C-4FCA-971F-0B2B7D638F4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14" y="3155"/>
              <a:ext cx="120" cy="197"/>
            </a:xfrm>
            <a:custGeom>
              <a:avLst/>
              <a:gdLst>
                <a:gd name="T0" fmla="*/ 35 w 98"/>
                <a:gd name="T1" fmla="*/ 18 h 159"/>
                <a:gd name="T2" fmla="*/ 29 w 98"/>
                <a:gd name="T3" fmla="*/ 35 h 159"/>
                <a:gd name="T4" fmla="*/ 29 w 98"/>
                <a:gd name="T5" fmla="*/ 51 h 159"/>
                <a:gd name="T6" fmla="*/ 62 w 98"/>
                <a:gd name="T7" fmla="*/ 51 h 159"/>
                <a:gd name="T8" fmla="*/ 62 w 98"/>
                <a:gd name="T9" fmla="*/ 62 h 159"/>
                <a:gd name="T10" fmla="*/ 29 w 98"/>
                <a:gd name="T11" fmla="*/ 62 h 159"/>
                <a:gd name="T12" fmla="*/ 29 w 98"/>
                <a:gd name="T13" fmla="*/ 159 h 159"/>
                <a:gd name="T14" fmla="*/ 15 w 98"/>
                <a:gd name="T15" fmla="*/ 159 h 159"/>
                <a:gd name="T16" fmla="*/ 15 w 98"/>
                <a:gd name="T17" fmla="*/ 62 h 159"/>
                <a:gd name="T18" fmla="*/ 0 w 98"/>
                <a:gd name="T19" fmla="*/ 62 h 159"/>
                <a:gd name="T20" fmla="*/ 0 w 98"/>
                <a:gd name="T21" fmla="*/ 51 h 159"/>
                <a:gd name="T22" fmla="*/ 15 w 98"/>
                <a:gd name="T23" fmla="*/ 51 h 159"/>
                <a:gd name="T24" fmla="*/ 15 w 98"/>
                <a:gd name="T25" fmla="*/ 36 h 159"/>
                <a:gd name="T26" fmla="*/ 19 w 98"/>
                <a:gd name="T27" fmla="*/ 17 h 159"/>
                <a:gd name="T28" fmla="*/ 32 w 98"/>
                <a:gd name="T29" fmla="*/ 4 h 159"/>
                <a:gd name="T30" fmla="*/ 49 w 98"/>
                <a:gd name="T31" fmla="*/ 0 h 159"/>
                <a:gd name="T32" fmla="*/ 69 w 98"/>
                <a:gd name="T33" fmla="*/ 5 h 159"/>
                <a:gd name="T34" fmla="*/ 65 w 98"/>
                <a:gd name="T35" fmla="*/ 16 h 159"/>
                <a:gd name="T36" fmla="*/ 50 w 98"/>
                <a:gd name="T37" fmla="*/ 12 h 159"/>
                <a:gd name="T38" fmla="*/ 35 w 98"/>
                <a:gd name="T39" fmla="*/ 18 h 159"/>
                <a:gd name="T40" fmla="*/ 95 w 98"/>
                <a:gd name="T41" fmla="*/ 8 h 159"/>
                <a:gd name="T42" fmla="*/ 98 w 98"/>
                <a:gd name="T43" fmla="*/ 15 h 159"/>
                <a:gd name="T44" fmla="*/ 95 w 98"/>
                <a:gd name="T45" fmla="*/ 23 h 159"/>
                <a:gd name="T46" fmla="*/ 88 w 98"/>
                <a:gd name="T47" fmla="*/ 26 h 159"/>
                <a:gd name="T48" fmla="*/ 81 w 98"/>
                <a:gd name="T49" fmla="*/ 23 h 159"/>
                <a:gd name="T50" fmla="*/ 78 w 98"/>
                <a:gd name="T51" fmla="*/ 15 h 159"/>
                <a:gd name="T52" fmla="*/ 81 w 98"/>
                <a:gd name="T53" fmla="*/ 8 h 159"/>
                <a:gd name="T54" fmla="*/ 88 w 98"/>
                <a:gd name="T55" fmla="*/ 5 h 159"/>
                <a:gd name="T56" fmla="*/ 95 w 98"/>
                <a:gd name="T57" fmla="*/ 8 h 159"/>
                <a:gd name="T58" fmla="*/ 81 w 98"/>
                <a:gd name="T59" fmla="*/ 48 h 159"/>
                <a:gd name="T60" fmla="*/ 95 w 98"/>
                <a:gd name="T61" fmla="*/ 48 h 159"/>
                <a:gd name="T62" fmla="*/ 95 w 98"/>
                <a:gd name="T63" fmla="*/ 159 h 159"/>
                <a:gd name="T64" fmla="*/ 81 w 98"/>
                <a:gd name="T65" fmla="*/ 159 h 159"/>
                <a:gd name="T66" fmla="*/ 81 w 98"/>
                <a:gd name="T67" fmla="*/ 4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59">
                  <a:moveTo>
                    <a:pt x="35" y="18"/>
                  </a:moveTo>
                  <a:cubicBezTo>
                    <a:pt x="31" y="23"/>
                    <a:pt x="29" y="28"/>
                    <a:pt x="29" y="35"/>
                  </a:cubicBezTo>
                  <a:cubicBezTo>
                    <a:pt x="29" y="51"/>
                    <a:pt x="29" y="51"/>
                    <a:pt x="29" y="51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159"/>
                    <a:pt x="29" y="159"/>
                    <a:pt x="29" y="159"/>
                  </a:cubicBezTo>
                  <a:cubicBezTo>
                    <a:pt x="15" y="159"/>
                    <a:pt x="15" y="159"/>
                    <a:pt x="15" y="159"/>
                  </a:cubicBezTo>
                  <a:cubicBezTo>
                    <a:pt x="15" y="62"/>
                    <a:pt x="15" y="62"/>
                    <a:pt x="15" y="62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5" y="29"/>
                    <a:pt x="16" y="23"/>
                    <a:pt x="19" y="17"/>
                  </a:cubicBezTo>
                  <a:cubicBezTo>
                    <a:pt x="22" y="11"/>
                    <a:pt x="27" y="7"/>
                    <a:pt x="32" y="4"/>
                  </a:cubicBezTo>
                  <a:cubicBezTo>
                    <a:pt x="37" y="1"/>
                    <a:pt x="43" y="0"/>
                    <a:pt x="49" y="0"/>
                  </a:cubicBezTo>
                  <a:cubicBezTo>
                    <a:pt x="56" y="0"/>
                    <a:pt x="62" y="1"/>
                    <a:pt x="69" y="5"/>
                  </a:cubicBezTo>
                  <a:cubicBezTo>
                    <a:pt x="65" y="16"/>
                    <a:pt x="65" y="16"/>
                    <a:pt x="65" y="16"/>
                  </a:cubicBezTo>
                  <a:cubicBezTo>
                    <a:pt x="60" y="14"/>
                    <a:pt x="55" y="12"/>
                    <a:pt x="50" y="12"/>
                  </a:cubicBezTo>
                  <a:cubicBezTo>
                    <a:pt x="44" y="12"/>
                    <a:pt x="39" y="14"/>
                    <a:pt x="35" y="18"/>
                  </a:cubicBezTo>
                  <a:close/>
                  <a:moveTo>
                    <a:pt x="95" y="8"/>
                  </a:moveTo>
                  <a:cubicBezTo>
                    <a:pt x="97" y="10"/>
                    <a:pt x="98" y="13"/>
                    <a:pt x="98" y="15"/>
                  </a:cubicBezTo>
                  <a:cubicBezTo>
                    <a:pt x="98" y="18"/>
                    <a:pt x="97" y="21"/>
                    <a:pt x="95" y="23"/>
                  </a:cubicBezTo>
                  <a:cubicBezTo>
                    <a:pt x="93" y="25"/>
                    <a:pt x="91" y="26"/>
                    <a:pt x="88" y="26"/>
                  </a:cubicBezTo>
                  <a:cubicBezTo>
                    <a:pt x="85" y="26"/>
                    <a:pt x="83" y="25"/>
                    <a:pt x="81" y="23"/>
                  </a:cubicBezTo>
                  <a:cubicBezTo>
                    <a:pt x="79" y="21"/>
                    <a:pt x="78" y="18"/>
                    <a:pt x="78" y="15"/>
                  </a:cubicBezTo>
                  <a:cubicBezTo>
                    <a:pt x="78" y="13"/>
                    <a:pt x="79" y="10"/>
                    <a:pt x="81" y="8"/>
                  </a:cubicBezTo>
                  <a:cubicBezTo>
                    <a:pt x="83" y="6"/>
                    <a:pt x="85" y="5"/>
                    <a:pt x="88" y="5"/>
                  </a:cubicBezTo>
                  <a:cubicBezTo>
                    <a:pt x="91" y="5"/>
                    <a:pt x="93" y="6"/>
                    <a:pt x="95" y="8"/>
                  </a:cubicBezTo>
                  <a:close/>
                  <a:moveTo>
                    <a:pt x="81" y="48"/>
                  </a:moveTo>
                  <a:cubicBezTo>
                    <a:pt x="95" y="48"/>
                    <a:pt x="95" y="48"/>
                    <a:pt x="95" y="48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81" y="159"/>
                    <a:pt x="81" y="159"/>
                    <a:pt x="81" y="159"/>
                  </a:cubicBezTo>
                  <a:lnTo>
                    <a:pt x="81" y="48"/>
                  </a:lnTo>
                  <a:close/>
                </a:path>
              </a:pathLst>
            </a:custGeom>
            <a:solidFill>
              <a:srgbClr val="006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AF1B2EDF-4A48-41BE-855B-B335A5E4B0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82" y="3132"/>
              <a:ext cx="186" cy="219"/>
            </a:xfrm>
            <a:custGeom>
              <a:avLst/>
              <a:gdLst>
                <a:gd name="T0" fmla="*/ 186 w 186"/>
                <a:gd name="T1" fmla="*/ 219 h 219"/>
                <a:gd name="T2" fmla="*/ 139 w 186"/>
                <a:gd name="T3" fmla="*/ 219 h 219"/>
                <a:gd name="T4" fmla="*/ 37 w 186"/>
                <a:gd name="T5" fmla="*/ 116 h 219"/>
                <a:gd name="T6" fmla="*/ 37 w 186"/>
                <a:gd name="T7" fmla="*/ 219 h 219"/>
                <a:gd name="T8" fmla="*/ 0 w 186"/>
                <a:gd name="T9" fmla="*/ 219 h 219"/>
                <a:gd name="T10" fmla="*/ 0 w 186"/>
                <a:gd name="T11" fmla="*/ 0 h 219"/>
                <a:gd name="T12" fmla="*/ 37 w 186"/>
                <a:gd name="T13" fmla="*/ 0 h 219"/>
                <a:gd name="T14" fmla="*/ 37 w 186"/>
                <a:gd name="T15" fmla="*/ 92 h 219"/>
                <a:gd name="T16" fmla="*/ 130 w 186"/>
                <a:gd name="T17" fmla="*/ 0 h 219"/>
                <a:gd name="T18" fmla="*/ 172 w 186"/>
                <a:gd name="T19" fmla="*/ 0 h 219"/>
                <a:gd name="T20" fmla="*/ 69 w 186"/>
                <a:gd name="T21" fmla="*/ 101 h 219"/>
                <a:gd name="T22" fmla="*/ 186 w 186"/>
                <a:gd name="T23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" h="219">
                  <a:moveTo>
                    <a:pt x="186" y="219"/>
                  </a:moveTo>
                  <a:lnTo>
                    <a:pt x="139" y="219"/>
                  </a:lnTo>
                  <a:lnTo>
                    <a:pt x="37" y="116"/>
                  </a:lnTo>
                  <a:lnTo>
                    <a:pt x="37" y="219"/>
                  </a:lnTo>
                  <a:lnTo>
                    <a:pt x="0" y="219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92"/>
                  </a:lnTo>
                  <a:lnTo>
                    <a:pt x="130" y="0"/>
                  </a:lnTo>
                  <a:lnTo>
                    <a:pt x="172" y="0"/>
                  </a:lnTo>
                  <a:lnTo>
                    <a:pt x="69" y="101"/>
                  </a:lnTo>
                  <a:lnTo>
                    <a:pt x="186" y="219"/>
                  </a:ln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9BBE201-A41D-4673-B300-D0E2C2C6BF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661" y="3184"/>
              <a:ext cx="137" cy="172"/>
            </a:xfrm>
            <a:custGeom>
              <a:avLst/>
              <a:gdLst>
                <a:gd name="T0" fmla="*/ 47 w 112"/>
                <a:gd name="T1" fmla="*/ 138 h 138"/>
                <a:gd name="T2" fmla="*/ 0 w 112"/>
                <a:gd name="T3" fmla="*/ 97 h 138"/>
                <a:gd name="T4" fmla="*/ 59 w 112"/>
                <a:gd name="T5" fmla="*/ 51 h 138"/>
                <a:gd name="T6" fmla="*/ 84 w 112"/>
                <a:gd name="T7" fmla="*/ 54 h 138"/>
                <a:gd name="T8" fmla="*/ 79 w 112"/>
                <a:gd name="T9" fmla="*/ 33 h 138"/>
                <a:gd name="T10" fmla="*/ 55 w 112"/>
                <a:gd name="T11" fmla="*/ 23 h 138"/>
                <a:gd name="T12" fmla="*/ 18 w 112"/>
                <a:gd name="T13" fmla="*/ 43 h 138"/>
                <a:gd name="T14" fmla="*/ 17 w 112"/>
                <a:gd name="T15" fmla="*/ 45 h 138"/>
                <a:gd name="T16" fmla="*/ 15 w 112"/>
                <a:gd name="T17" fmla="*/ 45 h 138"/>
                <a:gd name="T18" fmla="*/ 9 w 112"/>
                <a:gd name="T19" fmla="*/ 42 h 138"/>
                <a:gd name="T20" fmla="*/ 6 w 112"/>
                <a:gd name="T21" fmla="*/ 41 h 138"/>
                <a:gd name="T22" fmla="*/ 7 w 112"/>
                <a:gd name="T23" fmla="*/ 39 h 138"/>
                <a:gd name="T24" fmla="*/ 61 w 112"/>
                <a:gd name="T25" fmla="*/ 0 h 138"/>
                <a:gd name="T26" fmla="*/ 102 w 112"/>
                <a:gd name="T27" fmla="*/ 17 h 138"/>
                <a:gd name="T28" fmla="*/ 112 w 112"/>
                <a:gd name="T29" fmla="*/ 57 h 138"/>
                <a:gd name="T30" fmla="*/ 112 w 112"/>
                <a:gd name="T31" fmla="*/ 134 h 138"/>
                <a:gd name="T32" fmla="*/ 84 w 112"/>
                <a:gd name="T33" fmla="*/ 134 h 138"/>
                <a:gd name="T34" fmla="*/ 84 w 112"/>
                <a:gd name="T35" fmla="*/ 124 h 138"/>
                <a:gd name="T36" fmla="*/ 47 w 112"/>
                <a:gd name="T37" fmla="*/ 138 h 138"/>
                <a:gd name="T38" fmla="*/ 62 w 112"/>
                <a:gd name="T39" fmla="*/ 71 h 138"/>
                <a:gd name="T40" fmla="*/ 29 w 112"/>
                <a:gd name="T41" fmla="*/ 96 h 138"/>
                <a:gd name="T42" fmla="*/ 55 w 112"/>
                <a:gd name="T43" fmla="*/ 118 h 138"/>
                <a:gd name="T44" fmla="*/ 84 w 112"/>
                <a:gd name="T45" fmla="*/ 105 h 138"/>
                <a:gd name="T46" fmla="*/ 84 w 112"/>
                <a:gd name="T47" fmla="*/ 74 h 138"/>
                <a:gd name="T48" fmla="*/ 62 w 112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2" h="138">
                  <a:moveTo>
                    <a:pt x="47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8" y="51"/>
                    <a:pt x="59" y="51"/>
                  </a:cubicBezTo>
                  <a:cubicBezTo>
                    <a:pt x="64" y="51"/>
                    <a:pt x="72" y="52"/>
                    <a:pt x="84" y="54"/>
                  </a:cubicBezTo>
                  <a:cubicBezTo>
                    <a:pt x="84" y="46"/>
                    <a:pt x="84" y="40"/>
                    <a:pt x="79" y="33"/>
                  </a:cubicBezTo>
                  <a:cubicBezTo>
                    <a:pt x="74" y="26"/>
                    <a:pt x="66" y="23"/>
                    <a:pt x="55" y="23"/>
                  </a:cubicBezTo>
                  <a:cubicBezTo>
                    <a:pt x="40" y="23"/>
                    <a:pt x="28" y="29"/>
                    <a:pt x="18" y="43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4"/>
                    <a:pt x="11" y="43"/>
                    <a:pt x="9" y="42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4" y="14"/>
                    <a:pt x="33" y="0"/>
                    <a:pt x="61" y="0"/>
                  </a:cubicBezTo>
                  <a:cubicBezTo>
                    <a:pt x="79" y="0"/>
                    <a:pt x="93" y="6"/>
                    <a:pt x="102" y="17"/>
                  </a:cubicBezTo>
                  <a:cubicBezTo>
                    <a:pt x="112" y="30"/>
                    <a:pt x="112" y="43"/>
                    <a:pt x="112" y="57"/>
                  </a:cubicBezTo>
                  <a:cubicBezTo>
                    <a:pt x="112" y="134"/>
                    <a:pt x="112" y="134"/>
                    <a:pt x="112" y="134"/>
                  </a:cubicBezTo>
                  <a:cubicBezTo>
                    <a:pt x="84" y="134"/>
                    <a:pt x="84" y="134"/>
                    <a:pt x="84" y="134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70" y="138"/>
                    <a:pt x="53" y="138"/>
                    <a:pt x="47" y="138"/>
                  </a:cubicBezTo>
                  <a:close/>
                  <a:moveTo>
                    <a:pt x="62" y="71"/>
                  </a:moveTo>
                  <a:cubicBezTo>
                    <a:pt x="36" y="71"/>
                    <a:pt x="29" y="87"/>
                    <a:pt x="29" y="96"/>
                  </a:cubicBezTo>
                  <a:cubicBezTo>
                    <a:pt x="29" y="110"/>
                    <a:pt x="42" y="118"/>
                    <a:pt x="55" y="118"/>
                  </a:cubicBezTo>
                  <a:cubicBezTo>
                    <a:pt x="62" y="118"/>
                    <a:pt x="73" y="116"/>
                    <a:pt x="84" y="105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0" y="73"/>
                    <a:pt x="71" y="71"/>
                    <a:pt x="62" y="71"/>
                  </a:cubicBez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E49EABF-638B-4401-8271-3DA7DC48DD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92" y="3187"/>
              <a:ext cx="92" cy="164"/>
            </a:xfrm>
            <a:custGeom>
              <a:avLst/>
              <a:gdLst>
                <a:gd name="T0" fmla="*/ 29 w 75"/>
                <a:gd name="T1" fmla="*/ 132 h 132"/>
                <a:gd name="T2" fmla="*/ 0 w 75"/>
                <a:gd name="T3" fmla="*/ 132 h 132"/>
                <a:gd name="T4" fmla="*/ 0 w 75"/>
                <a:gd name="T5" fmla="*/ 3 h 132"/>
                <a:gd name="T6" fmla="*/ 29 w 75"/>
                <a:gd name="T7" fmla="*/ 3 h 132"/>
                <a:gd name="T8" fmla="*/ 29 w 75"/>
                <a:gd name="T9" fmla="*/ 15 h 132"/>
                <a:gd name="T10" fmla="*/ 59 w 75"/>
                <a:gd name="T11" fmla="*/ 0 h 132"/>
                <a:gd name="T12" fmla="*/ 73 w 75"/>
                <a:gd name="T13" fmla="*/ 3 h 132"/>
                <a:gd name="T14" fmla="*/ 75 w 75"/>
                <a:gd name="T15" fmla="*/ 4 h 132"/>
                <a:gd name="T16" fmla="*/ 75 w 75"/>
                <a:gd name="T17" fmla="*/ 6 h 132"/>
                <a:gd name="T18" fmla="*/ 75 w 75"/>
                <a:gd name="T19" fmla="*/ 30 h 132"/>
                <a:gd name="T20" fmla="*/ 70 w 75"/>
                <a:gd name="T21" fmla="*/ 28 h 132"/>
                <a:gd name="T22" fmla="*/ 53 w 75"/>
                <a:gd name="T23" fmla="*/ 24 h 132"/>
                <a:gd name="T24" fmla="*/ 29 w 75"/>
                <a:gd name="T25" fmla="*/ 36 h 132"/>
                <a:gd name="T26" fmla="*/ 29 w 75"/>
                <a:gd name="T27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5" h="13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5" y="8"/>
                    <a:pt x="45" y="0"/>
                    <a:pt x="59" y="0"/>
                  </a:cubicBezTo>
                  <a:cubicBezTo>
                    <a:pt x="66" y="0"/>
                    <a:pt x="69" y="2"/>
                    <a:pt x="73" y="3"/>
                  </a:cubicBezTo>
                  <a:cubicBezTo>
                    <a:pt x="75" y="4"/>
                    <a:pt x="75" y="4"/>
                    <a:pt x="75" y="4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30"/>
                    <a:pt x="75" y="30"/>
                    <a:pt x="75" y="30"/>
                  </a:cubicBezTo>
                  <a:cubicBezTo>
                    <a:pt x="70" y="28"/>
                    <a:pt x="70" y="28"/>
                    <a:pt x="70" y="28"/>
                  </a:cubicBezTo>
                  <a:cubicBezTo>
                    <a:pt x="66" y="26"/>
                    <a:pt x="60" y="24"/>
                    <a:pt x="53" y="24"/>
                  </a:cubicBezTo>
                  <a:cubicBezTo>
                    <a:pt x="44" y="24"/>
                    <a:pt x="36" y="28"/>
                    <a:pt x="29" y="36"/>
                  </a:cubicBezTo>
                  <a:lnTo>
                    <a:pt x="29" y="132"/>
                  </a:ln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2E912AC0-A739-46C4-B91C-C4DA7FD5A53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00" y="3130"/>
              <a:ext cx="40" cy="221"/>
            </a:xfrm>
            <a:custGeom>
              <a:avLst/>
              <a:gdLst>
                <a:gd name="T0" fmla="*/ 30 w 32"/>
                <a:gd name="T1" fmla="*/ 178 h 178"/>
                <a:gd name="T2" fmla="*/ 1 w 32"/>
                <a:gd name="T3" fmla="*/ 178 h 178"/>
                <a:gd name="T4" fmla="*/ 1 w 32"/>
                <a:gd name="T5" fmla="*/ 49 h 178"/>
                <a:gd name="T6" fmla="*/ 30 w 32"/>
                <a:gd name="T7" fmla="*/ 49 h 178"/>
                <a:gd name="T8" fmla="*/ 30 w 32"/>
                <a:gd name="T9" fmla="*/ 178 h 178"/>
                <a:gd name="T10" fmla="*/ 15 w 32"/>
                <a:gd name="T11" fmla="*/ 32 h 178"/>
                <a:gd name="T12" fmla="*/ 0 w 32"/>
                <a:gd name="T13" fmla="*/ 16 h 178"/>
                <a:gd name="T14" fmla="*/ 16 w 32"/>
                <a:gd name="T15" fmla="*/ 0 h 178"/>
                <a:gd name="T16" fmla="*/ 32 w 32"/>
                <a:gd name="T17" fmla="*/ 16 h 178"/>
                <a:gd name="T18" fmla="*/ 15 w 32"/>
                <a:gd name="T19" fmla="*/ 32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78">
                  <a:moveTo>
                    <a:pt x="30" y="178"/>
                  </a:moveTo>
                  <a:cubicBezTo>
                    <a:pt x="1" y="178"/>
                    <a:pt x="1" y="178"/>
                    <a:pt x="1" y="178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30" y="49"/>
                    <a:pt x="30" y="49"/>
                    <a:pt x="30" y="49"/>
                  </a:cubicBezTo>
                  <a:lnTo>
                    <a:pt x="30" y="178"/>
                  </a:lnTo>
                  <a:close/>
                  <a:moveTo>
                    <a:pt x="15" y="32"/>
                  </a:moveTo>
                  <a:cubicBezTo>
                    <a:pt x="8" y="32"/>
                    <a:pt x="0" y="2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6" y="0"/>
                    <a:pt x="32" y="8"/>
                    <a:pt x="32" y="16"/>
                  </a:cubicBezTo>
                  <a:cubicBezTo>
                    <a:pt x="32" y="28"/>
                    <a:pt x="21" y="32"/>
                    <a:pt x="15" y="32"/>
                  </a:cubicBez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3B6EE654-3A8E-4E79-BFF1-1E3FDFFE94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73" y="3184"/>
              <a:ext cx="137" cy="167"/>
            </a:xfrm>
            <a:custGeom>
              <a:avLst/>
              <a:gdLst>
                <a:gd name="T0" fmla="*/ 112 w 112"/>
                <a:gd name="T1" fmla="*/ 134 h 134"/>
                <a:gd name="T2" fmla="*/ 84 w 112"/>
                <a:gd name="T3" fmla="*/ 134 h 134"/>
                <a:gd name="T4" fmla="*/ 84 w 112"/>
                <a:gd name="T5" fmla="*/ 61 h 134"/>
                <a:gd name="T6" fmla="*/ 82 w 112"/>
                <a:gd name="T7" fmla="*/ 36 h 134"/>
                <a:gd name="T8" fmla="*/ 60 w 112"/>
                <a:gd name="T9" fmla="*/ 22 h 134"/>
                <a:gd name="T10" fmla="*/ 28 w 112"/>
                <a:gd name="T11" fmla="*/ 40 h 134"/>
                <a:gd name="T12" fmla="*/ 28 w 112"/>
                <a:gd name="T13" fmla="*/ 134 h 134"/>
                <a:gd name="T14" fmla="*/ 0 w 112"/>
                <a:gd name="T15" fmla="*/ 134 h 134"/>
                <a:gd name="T16" fmla="*/ 0 w 112"/>
                <a:gd name="T17" fmla="*/ 5 h 134"/>
                <a:gd name="T18" fmla="*/ 28 w 112"/>
                <a:gd name="T19" fmla="*/ 5 h 134"/>
                <a:gd name="T20" fmla="*/ 28 w 112"/>
                <a:gd name="T21" fmla="*/ 18 h 134"/>
                <a:gd name="T22" fmla="*/ 69 w 112"/>
                <a:gd name="T23" fmla="*/ 0 h 134"/>
                <a:gd name="T24" fmla="*/ 100 w 112"/>
                <a:gd name="T25" fmla="*/ 10 h 134"/>
                <a:gd name="T26" fmla="*/ 100 w 112"/>
                <a:gd name="T27" fmla="*/ 10 h 134"/>
                <a:gd name="T28" fmla="*/ 112 w 112"/>
                <a:gd name="T29" fmla="*/ 45 h 134"/>
                <a:gd name="T30" fmla="*/ 112 w 112"/>
                <a:gd name="T3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134">
                  <a:moveTo>
                    <a:pt x="112" y="134"/>
                  </a:moveTo>
                  <a:cubicBezTo>
                    <a:pt x="84" y="134"/>
                    <a:pt x="84" y="134"/>
                    <a:pt x="84" y="134"/>
                  </a:cubicBezTo>
                  <a:cubicBezTo>
                    <a:pt x="84" y="61"/>
                    <a:pt x="84" y="61"/>
                    <a:pt x="84" y="61"/>
                  </a:cubicBezTo>
                  <a:cubicBezTo>
                    <a:pt x="84" y="48"/>
                    <a:pt x="84" y="42"/>
                    <a:pt x="82" y="36"/>
                  </a:cubicBezTo>
                  <a:cubicBezTo>
                    <a:pt x="78" y="22"/>
                    <a:pt x="63" y="22"/>
                    <a:pt x="60" y="22"/>
                  </a:cubicBezTo>
                  <a:cubicBezTo>
                    <a:pt x="47" y="22"/>
                    <a:pt x="35" y="29"/>
                    <a:pt x="28" y="40"/>
                  </a:cubicBezTo>
                  <a:cubicBezTo>
                    <a:pt x="28" y="134"/>
                    <a:pt x="28" y="134"/>
                    <a:pt x="28" y="134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35" y="10"/>
                    <a:pt x="47" y="0"/>
                    <a:pt x="69" y="0"/>
                  </a:cubicBezTo>
                  <a:cubicBezTo>
                    <a:pt x="87" y="0"/>
                    <a:pt x="96" y="7"/>
                    <a:pt x="100" y="10"/>
                  </a:cubicBezTo>
                  <a:cubicBezTo>
                    <a:pt x="100" y="10"/>
                    <a:pt x="100" y="10"/>
                    <a:pt x="100" y="10"/>
                  </a:cubicBezTo>
                  <a:cubicBezTo>
                    <a:pt x="112" y="21"/>
                    <a:pt x="112" y="34"/>
                    <a:pt x="112" y="45"/>
                  </a:cubicBezTo>
                  <a:lnTo>
                    <a:pt x="112" y="134"/>
                  </a:ln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DCF0AB8-648C-4C4F-9792-183D6886A80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35" y="3184"/>
              <a:ext cx="137" cy="172"/>
            </a:xfrm>
            <a:custGeom>
              <a:avLst/>
              <a:gdLst>
                <a:gd name="T0" fmla="*/ 48 w 112"/>
                <a:gd name="T1" fmla="*/ 138 h 138"/>
                <a:gd name="T2" fmla="*/ 0 w 112"/>
                <a:gd name="T3" fmla="*/ 97 h 138"/>
                <a:gd name="T4" fmla="*/ 59 w 112"/>
                <a:gd name="T5" fmla="*/ 51 h 138"/>
                <a:gd name="T6" fmla="*/ 84 w 112"/>
                <a:gd name="T7" fmla="*/ 54 h 138"/>
                <a:gd name="T8" fmla="*/ 79 w 112"/>
                <a:gd name="T9" fmla="*/ 33 h 138"/>
                <a:gd name="T10" fmla="*/ 55 w 112"/>
                <a:gd name="T11" fmla="*/ 23 h 138"/>
                <a:gd name="T12" fmla="*/ 19 w 112"/>
                <a:gd name="T13" fmla="*/ 43 h 138"/>
                <a:gd name="T14" fmla="*/ 17 w 112"/>
                <a:gd name="T15" fmla="*/ 45 h 138"/>
                <a:gd name="T16" fmla="*/ 15 w 112"/>
                <a:gd name="T17" fmla="*/ 45 h 138"/>
                <a:gd name="T18" fmla="*/ 9 w 112"/>
                <a:gd name="T19" fmla="*/ 42 h 138"/>
                <a:gd name="T20" fmla="*/ 6 w 112"/>
                <a:gd name="T21" fmla="*/ 41 h 138"/>
                <a:gd name="T22" fmla="*/ 7 w 112"/>
                <a:gd name="T23" fmla="*/ 39 h 138"/>
                <a:gd name="T24" fmla="*/ 61 w 112"/>
                <a:gd name="T25" fmla="*/ 0 h 138"/>
                <a:gd name="T26" fmla="*/ 102 w 112"/>
                <a:gd name="T27" fmla="*/ 17 h 138"/>
                <a:gd name="T28" fmla="*/ 112 w 112"/>
                <a:gd name="T29" fmla="*/ 57 h 138"/>
                <a:gd name="T30" fmla="*/ 112 w 112"/>
                <a:gd name="T31" fmla="*/ 134 h 138"/>
                <a:gd name="T32" fmla="*/ 84 w 112"/>
                <a:gd name="T33" fmla="*/ 134 h 138"/>
                <a:gd name="T34" fmla="*/ 84 w 112"/>
                <a:gd name="T35" fmla="*/ 124 h 138"/>
                <a:gd name="T36" fmla="*/ 48 w 112"/>
                <a:gd name="T37" fmla="*/ 138 h 138"/>
                <a:gd name="T38" fmla="*/ 62 w 112"/>
                <a:gd name="T39" fmla="*/ 71 h 138"/>
                <a:gd name="T40" fmla="*/ 29 w 112"/>
                <a:gd name="T41" fmla="*/ 96 h 138"/>
                <a:gd name="T42" fmla="*/ 55 w 112"/>
                <a:gd name="T43" fmla="*/ 118 h 138"/>
                <a:gd name="T44" fmla="*/ 84 w 112"/>
                <a:gd name="T45" fmla="*/ 105 h 138"/>
                <a:gd name="T46" fmla="*/ 84 w 112"/>
                <a:gd name="T47" fmla="*/ 74 h 138"/>
                <a:gd name="T48" fmla="*/ 62 w 112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2" h="138">
                  <a:moveTo>
                    <a:pt x="48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8" y="51"/>
                    <a:pt x="59" y="51"/>
                  </a:cubicBezTo>
                  <a:cubicBezTo>
                    <a:pt x="64" y="51"/>
                    <a:pt x="72" y="52"/>
                    <a:pt x="84" y="54"/>
                  </a:cubicBezTo>
                  <a:cubicBezTo>
                    <a:pt x="84" y="46"/>
                    <a:pt x="84" y="40"/>
                    <a:pt x="79" y="33"/>
                  </a:cubicBezTo>
                  <a:cubicBezTo>
                    <a:pt x="74" y="26"/>
                    <a:pt x="66" y="23"/>
                    <a:pt x="55" y="23"/>
                  </a:cubicBezTo>
                  <a:cubicBezTo>
                    <a:pt x="40" y="23"/>
                    <a:pt x="28" y="29"/>
                    <a:pt x="19" y="43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4"/>
                    <a:pt x="10" y="43"/>
                    <a:pt x="9" y="42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4" y="14"/>
                    <a:pt x="33" y="0"/>
                    <a:pt x="61" y="0"/>
                  </a:cubicBezTo>
                  <a:cubicBezTo>
                    <a:pt x="79" y="0"/>
                    <a:pt x="93" y="6"/>
                    <a:pt x="102" y="17"/>
                  </a:cubicBezTo>
                  <a:cubicBezTo>
                    <a:pt x="112" y="30"/>
                    <a:pt x="112" y="43"/>
                    <a:pt x="112" y="57"/>
                  </a:cubicBezTo>
                  <a:cubicBezTo>
                    <a:pt x="112" y="134"/>
                    <a:pt x="112" y="134"/>
                    <a:pt x="112" y="134"/>
                  </a:cubicBezTo>
                  <a:cubicBezTo>
                    <a:pt x="84" y="134"/>
                    <a:pt x="84" y="134"/>
                    <a:pt x="84" y="134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70" y="138"/>
                    <a:pt x="53" y="138"/>
                    <a:pt x="48" y="138"/>
                  </a:cubicBezTo>
                  <a:close/>
                  <a:moveTo>
                    <a:pt x="62" y="71"/>
                  </a:moveTo>
                  <a:cubicBezTo>
                    <a:pt x="36" y="71"/>
                    <a:pt x="29" y="87"/>
                    <a:pt x="29" y="96"/>
                  </a:cubicBezTo>
                  <a:cubicBezTo>
                    <a:pt x="29" y="110"/>
                    <a:pt x="42" y="118"/>
                    <a:pt x="55" y="118"/>
                  </a:cubicBezTo>
                  <a:cubicBezTo>
                    <a:pt x="65" y="118"/>
                    <a:pt x="75" y="114"/>
                    <a:pt x="84" y="105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0" y="73"/>
                    <a:pt x="71" y="71"/>
                    <a:pt x="62" y="71"/>
                  </a:cubicBez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00617E94-E4B2-4E2F-856C-1B67323CFA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821" y="3184"/>
              <a:ext cx="138" cy="172"/>
            </a:xfrm>
            <a:custGeom>
              <a:avLst/>
              <a:gdLst>
                <a:gd name="T0" fmla="*/ 48 w 113"/>
                <a:gd name="T1" fmla="*/ 138 h 138"/>
                <a:gd name="T2" fmla="*/ 0 w 113"/>
                <a:gd name="T3" fmla="*/ 97 h 138"/>
                <a:gd name="T4" fmla="*/ 60 w 113"/>
                <a:gd name="T5" fmla="*/ 51 h 138"/>
                <a:gd name="T6" fmla="*/ 85 w 113"/>
                <a:gd name="T7" fmla="*/ 54 h 138"/>
                <a:gd name="T8" fmla="*/ 80 w 113"/>
                <a:gd name="T9" fmla="*/ 33 h 138"/>
                <a:gd name="T10" fmla="*/ 56 w 113"/>
                <a:gd name="T11" fmla="*/ 23 h 138"/>
                <a:gd name="T12" fmla="*/ 19 w 113"/>
                <a:gd name="T13" fmla="*/ 43 h 138"/>
                <a:gd name="T14" fmla="*/ 18 w 113"/>
                <a:gd name="T15" fmla="*/ 45 h 138"/>
                <a:gd name="T16" fmla="*/ 16 w 113"/>
                <a:gd name="T17" fmla="*/ 45 h 138"/>
                <a:gd name="T18" fmla="*/ 9 w 113"/>
                <a:gd name="T19" fmla="*/ 42 h 138"/>
                <a:gd name="T20" fmla="*/ 7 w 113"/>
                <a:gd name="T21" fmla="*/ 41 h 138"/>
                <a:gd name="T22" fmla="*/ 8 w 113"/>
                <a:gd name="T23" fmla="*/ 39 h 138"/>
                <a:gd name="T24" fmla="*/ 61 w 113"/>
                <a:gd name="T25" fmla="*/ 0 h 138"/>
                <a:gd name="T26" fmla="*/ 103 w 113"/>
                <a:gd name="T27" fmla="*/ 17 h 138"/>
                <a:gd name="T28" fmla="*/ 113 w 113"/>
                <a:gd name="T29" fmla="*/ 57 h 138"/>
                <a:gd name="T30" fmla="*/ 113 w 113"/>
                <a:gd name="T31" fmla="*/ 134 h 138"/>
                <a:gd name="T32" fmla="*/ 85 w 113"/>
                <a:gd name="T33" fmla="*/ 134 h 138"/>
                <a:gd name="T34" fmla="*/ 85 w 113"/>
                <a:gd name="T35" fmla="*/ 124 h 138"/>
                <a:gd name="T36" fmla="*/ 48 w 113"/>
                <a:gd name="T37" fmla="*/ 138 h 138"/>
                <a:gd name="T38" fmla="*/ 62 w 113"/>
                <a:gd name="T39" fmla="*/ 71 h 138"/>
                <a:gd name="T40" fmla="*/ 30 w 113"/>
                <a:gd name="T41" fmla="*/ 96 h 138"/>
                <a:gd name="T42" fmla="*/ 56 w 113"/>
                <a:gd name="T43" fmla="*/ 118 h 138"/>
                <a:gd name="T44" fmla="*/ 85 w 113"/>
                <a:gd name="T45" fmla="*/ 105 h 138"/>
                <a:gd name="T46" fmla="*/ 85 w 113"/>
                <a:gd name="T47" fmla="*/ 74 h 138"/>
                <a:gd name="T48" fmla="*/ 62 w 113"/>
                <a:gd name="T49" fmla="*/ 7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3" h="138">
                  <a:moveTo>
                    <a:pt x="48" y="138"/>
                  </a:moveTo>
                  <a:cubicBezTo>
                    <a:pt x="15" y="138"/>
                    <a:pt x="0" y="117"/>
                    <a:pt x="0" y="97"/>
                  </a:cubicBezTo>
                  <a:cubicBezTo>
                    <a:pt x="0" y="75"/>
                    <a:pt x="19" y="51"/>
                    <a:pt x="60" y="51"/>
                  </a:cubicBezTo>
                  <a:cubicBezTo>
                    <a:pt x="64" y="51"/>
                    <a:pt x="73" y="52"/>
                    <a:pt x="85" y="54"/>
                  </a:cubicBezTo>
                  <a:cubicBezTo>
                    <a:pt x="85" y="46"/>
                    <a:pt x="84" y="40"/>
                    <a:pt x="80" y="33"/>
                  </a:cubicBezTo>
                  <a:cubicBezTo>
                    <a:pt x="75" y="26"/>
                    <a:pt x="67" y="23"/>
                    <a:pt x="56" y="23"/>
                  </a:cubicBezTo>
                  <a:cubicBezTo>
                    <a:pt x="40" y="23"/>
                    <a:pt x="28" y="30"/>
                    <a:pt x="19" y="43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5" y="44"/>
                    <a:pt x="11" y="43"/>
                    <a:pt x="9" y="42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15" y="14"/>
                    <a:pt x="33" y="0"/>
                    <a:pt x="61" y="0"/>
                  </a:cubicBezTo>
                  <a:cubicBezTo>
                    <a:pt x="79" y="0"/>
                    <a:pt x="93" y="6"/>
                    <a:pt x="103" y="17"/>
                  </a:cubicBezTo>
                  <a:cubicBezTo>
                    <a:pt x="113" y="30"/>
                    <a:pt x="113" y="43"/>
                    <a:pt x="113" y="57"/>
                  </a:cubicBezTo>
                  <a:cubicBezTo>
                    <a:pt x="113" y="134"/>
                    <a:pt x="113" y="134"/>
                    <a:pt x="113" y="134"/>
                  </a:cubicBezTo>
                  <a:cubicBezTo>
                    <a:pt x="85" y="134"/>
                    <a:pt x="85" y="134"/>
                    <a:pt x="85" y="134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71" y="138"/>
                    <a:pt x="54" y="138"/>
                    <a:pt x="48" y="138"/>
                  </a:cubicBezTo>
                  <a:close/>
                  <a:moveTo>
                    <a:pt x="62" y="71"/>
                  </a:moveTo>
                  <a:cubicBezTo>
                    <a:pt x="37" y="71"/>
                    <a:pt x="30" y="87"/>
                    <a:pt x="30" y="96"/>
                  </a:cubicBezTo>
                  <a:cubicBezTo>
                    <a:pt x="30" y="110"/>
                    <a:pt x="43" y="118"/>
                    <a:pt x="56" y="118"/>
                  </a:cubicBezTo>
                  <a:cubicBezTo>
                    <a:pt x="63" y="118"/>
                    <a:pt x="74" y="116"/>
                    <a:pt x="85" y="105"/>
                  </a:cubicBezTo>
                  <a:cubicBezTo>
                    <a:pt x="85" y="74"/>
                    <a:pt x="85" y="74"/>
                    <a:pt x="85" y="74"/>
                  </a:cubicBezTo>
                  <a:cubicBezTo>
                    <a:pt x="80" y="73"/>
                    <a:pt x="72" y="71"/>
                    <a:pt x="62" y="71"/>
                  </a:cubicBezTo>
                  <a:close/>
                </a:path>
              </a:pathLst>
            </a:custGeom>
            <a:solidFill>
              <a:srgbClr val="0069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ED9F25CD-260A-480E-AC5C-5F721DED47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80" y="3177"/>
              <a:ext cx="360" cy="83"/>
            </a:xfrm>
            <a:custGeom>
              <a:avLst/>
              <a:gdLst>
                <a:gd name="T0" fmla="*/ 4 w 293"/>
                <a:gd name="T1" fmla="*/ 44 h 67"/>
                <a:gd name="T2" fmla="*/ 43 w 293"/>
                <a:gd name="T3" fmla="*/ 61 h 67"/>
                <a:gd name="T4" fmla="*/ 98 w 293"/>
                <a:gd name="T5" fmla="*/ 42 h 67"/>
                <a:gd name="T6" fmla="*/ 147 w 293"/>
                <a:gd name="T7" fmla="*/ 62 h 67"/>
                <a:gd name="T8" fmla="*/ 195 w 293"/>
                <a:gd name="T9" fmla="*/ 42 h 67"/>
                <a:gd name="T10" fmla="*/ 196 w 293"/>
                <a:gd name="T11" fmla="*/ 43 h 67"/>
                <a:gd name="T12" fmla="*/ 199 w 293"/>
                <a:gd name="T13" fmla="*/ 46 h 67"/>
                <a:gd name="T14" fmla="*/ 286 w 293"/>
                <a:gd name="T15" fmla="*/ 47 h 67"/>
                <a:gd name="T16" fmla="*/ 287 w 293"/>
                <a:gd name="T17" fmla="*/ 46 h 67"/>
                <a:gd name="T18" fmla="*/ 292 w 293"/>
                <a:gd name="T19" fmla="*/ 40 h 67"/>
                <a:gd name="T20" fmla="*/ 293 w 293"/>
                <a:gd name="T21" fmla="*/ 12 h 67"/>
                <a:gd name="T22" fmla="*/ 293 w 293"/>
                <a:gd name="T23" fmla="*/ 2 h 67"/>
                <a:gd name="T24" fmla="*/ 293 w 293"/>
                <a:gd name="T25" fmla="*/ 0 h 67"/>
                <a:gd name="T26" fmla="*/ 291 w 293"/>
                <a:gd name="T27" fmla="*/ 1 h 67"/>
                <a:gd name="T28" fmla="*/ 196 w 293"/>
                <a:gd name="T29" fmla="*/ 1 h 67"/>
                <a:gd name="T30" fmla="*/ 195 w 293"/>
                <a:gd name="T31" fmla="*/ 1 h 67"/>
                <a:gd name="T32" fmla="*/ 194 w 293"/>
                <a:gd name="T33" fmla="*/ 1 h 67"/>
                <a:gd name="T34" fmla="*/ 99 w 293"/>
                <a:gd name="T35" fmla="*/ 1 h 67"/>
                <a:gd name="T36" fmla="*/ 98 w 293"/>
                <a:gd name="T37" fmla="*/ 1 h 67"/>
                <a:gd name="T38" fmla="*/ 98 w 293"/>
                <a:gd name="T39" fmla="*/ 1 h 67"/>
                <a:gd name="T40" fmla="*/ 2 w 293"/>
                <a:gd name="T41" fmla="*/ 2 h 67"/>
                <a:gd name="T42" fmla="*/ 0 w 293"/>
                <a:gd name="T43" fmla="*/ 0 h 67"/>
                <a:gd name="T44" fmla="*/ 0 w 293"/>
                <a:gd name="T45" fmla="*/ 2 h 67"/>
                <a:gd name="T46" fmla="*/ 0 w 293"/>
                <a:gd name="T47" fmla="*/ 12 h 67"/>
                <a:gd name="T48" fmla="*/ 0 w 293"/>
                <a:gd name="T49" fmla="*/ 38 h 67"/>
                <a:gd name="T50" fmla="*/ 4 w 293"/>
                <a:gd name="T51" fmla="*/ 4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3" h="67">
                  <a:moveTo>
                    <a:pt x="4" y="44"/>
                  </a:moveTo>
                  <a:cubicBezTo>
                    <a:pt x="15" y="54"/>
                    <a:pt x="28" y="60"/>
                    <a:pt x="43" y="61"/>
                  </a:cubicBezTo>
                  <a:cubicBezTo>
                    <a:pt x="64" y="63"/>
                    <a:pt x="82" y="57"/>
                    <a:pt x="98" y="42"/>
                  </a:cubicBezTo>
                  <a:cubicBezTo>
                    <a:pt x="114" y="55"/>
                    <a:pt x="130" y="62"/>
                    <a:pt x="147" y="62"/>
                  </a:cubicBezTo>
                  <a:cubicBezTo>
                    <a:pt x="163" y="62"/>
                    <a:pt x="179" y="55"/>
                    <a:pt x="195" y="42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197" y="44"/>
                    <a:pt x="198" y="45"/>
                    <a:pt x="199" y="46"/>
                  </a:cubicBezTo>
                  <a:cubicBezTo>
                    <a:pt x="224" y="66"/>
                    <a:pt x="260" y="67"/>
                    <a:pt x="286" y="47"/>
                  </a:cubicBezTo>
                  <a:cubicBezTo>
                    <a:pt x="287" y="46"/>
                    <a:pt x="287" y="46"/>
                    <a:pt x="287" y="46"/>
                  </a:cubicBezTo>
                  <a:cubicBezTo>
                    <a:pt x="289" y="45"/>
                    <a:pt x="292" y="42"/>
                    <a:pt x="292" y="40"/>
                  </a:cubicBezTo>
                  <a:cubicBezTo>
                    <a:pt x="293" y="31"/>
                    <a:pt x="293" y="22"/>
                    <a:pt x="293" y="12"/>
                  </a:cubicBezTo>
                  <a:cubicBezTo>
                    <a:pt x="293" y="9"/>
                    <a:pt x="293" y="6"/>
                    <a:pt x="293" y="2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62" y="27"/>
                    <a:pt x="224" y="27"/>
                    <a:pt x="196" y="1"/>
                  </a:cubicBezTo>
                  <a:cubicBezTo>
                    <a:pt x="195" y="1"/>
                    <a:pt x="195" y="1"/>
                    <a:pt x="195" y="1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166" y="27"/>
                    <a:pt x="127" y="27"/>
                    <a:pt x="99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65" y="27"/>
                    <a:pt x="34" y="27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9"/>
                    <a:pt x="0" y="12"/>
                  </a:cubicBezTo>
                  <a:cubicBezTo>
                    <a:pt x="0" y="21"/>
                    <a:pt x="0" y="29"/>
                    <a:pt x="0" y="38"/>
                  </a:cubicBezTo>
                  <a:cubicBezTo>
                    <a:pt x="0" y="40"/>
                    <a:pt x="2" y="43"/>
                    <a:pt x="4" y="44"/>
                  </a:cubicBezTo>
                  <a:close/>
                </a:path>
              </a:pathLst>
            </a:custGeom>
            <a:solidFill>
              <a:srgbClr val="32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88B3915-7F0A-4492-A275-4DA505E3F7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80" y="3288"/>
              <a:ext cx="360" cy="83"/>
            </a:xfrm>
            <a:custGeom>
              <a:avLst/>
              <a:gdLst>
                <a:gd name="T0" fmla="*/ 293 w 293"/>
                <a:gd name="T1" fmla="*/ 2 h 67"/>
                <a:gd name="T2" fmla="*/ 293 w 293"/>
                <a:gd name="T3" fmla="*/ 0 h 67"/>
                <a:gd name="T4" fmla="*/ 291 w 293"/>
                <a:gd name="T5" fmla="*/ 1 h 67"/>
                <a:gd name="T6" fmla="*/ 196 w 293"/>
                <a:gd name="T7" fmla="*/ 1 h 67"/>
                <a:gd name="T8" fmla="*/ 195 w 293"/>
                <a:gd name="T9" fmla="*/ 1 h 67"/>
                <a:gd name="T10" fmla="*/ 194 w 293"/>
                <a:gd name="T11" fmla="*/ 1 h 67"/>
                <a:gd name="T12" fmla="*/ 99 w 293"/>
                <a:gd name="T13" fmla="*/ 1 h 67"/>
                <a:gd name="T14" fmla="*/ 98 w 293"/>
                <a:gd name="T15" fmla="*/ 1 h 67"/>
                <a:gd name="T16" fmla="*/ 98 w 293"/>
                <a:gd name="T17" fmla="*/ 1 h 67"/>
                <a:gd name="T18" fmla="*/ 2 w 293"/>
                <a:gd name="T19" fmla="*/ 2 h 67"/>
                <a:gd name="T20" fmla="*/ 0 w 293"/>
                <a:gd name="T21" fmla="*/ 0 h 67"/>
                <a:gd name="T22" fmla="*/ 0 w 293"/>
                <a:gd name="T23" fmla="*/ 2 h 67"/>
                <a:gd name="T24" fmla="*/ 0 w 293"/>
                <a:gd name="T25" fmla="*/ 12 h 67"/>
                <a:gd name="T26" fmla="*/ 0 w 293"/>
                <a:gd name="T27" fmla="*/ 38 h 67"/>
                <a:gd name="T28" fmla="*/ 4 w 293"/>
                <a:gd name="T29" fmla="*/ 44 h 67"/>
                <a:gd name="T30" fmla="*/ 43 w 293"/>
                <a:gd name="T31" fmla="*/ 61 h 67"/>
                <a:gd name="T32" fmla="*/ 98 w 293"/>
                <a:gd name="T33" fmla="*/ 42 h 67"/>
                <a:gd name="T34" fmla="*/ 147 w 293"/>
                <a:gd name="T35" fmla="*/ 62 h 67"/>
                <a:gd name="T36" fmla="*/ 195 w 293"/>
                <a:gd name="T37" fmla="*/ 42 h 67"/>
                <a:gd name="T38" fmla="*/ 196 w 293"/>
                <a:gd name="T39" fmla="*/ 43 h 67"/>
                <a:gd name="T40" fmla="*/ 199 w 293"/>
                <a:gd name="T41" fmla="*/ 46 h 67"/>
                <a:gd name="T42" fmla="*/ 286 w 293"/>
                <a:gd name="T43" fmla="*/ 47 h 67"/>
                <a:gd name="T44" fmla="*/ 287 w 293"/>
                <a:gd name="T45" fmla="*/ 46 h 67"/>
                <a:gd name="T46" fmla="*/ 292 w 293"/>
                <a:gd name="T47" fmla="*/ 40 h 67"/>
                <a:gd name="T48" fmla="*/ 293 w 293"/>
                <a:gd name="T49" fmla="*/ 12 h 67"/>
                <a:gd name="T50" fmla="*/ 293 w 293"/>
                <a:gd name="T51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3" h="67">
                  <a:moveTo>
                    <a:pt x="293" y="2"/>
                  </a:moveTo>
                  <a:cubicBezTo>
                    <a:pt x="293" y="0"/>
                    <a:pt x="293" y="0"/>
                    <a:pt x="293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62" y="27"/>
                    <a:pt x="224" y="27"/>
                    <a:pt x="196" y="1"/>
                  </a:cubicBezTo>
                  <a:cubicBezTo>
                    <a:pt x="195" y="1"/>
                    <a:pt x="195" y="1"/>
                    <a:pt x="195" y="1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166" y="27"/>
                    <a:pt x="127" y="27"/>
                    <a:pt x="99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98" y="1"/>
                    <a:pt x="98" y="1"/>
                    <a:pt x="98" y="1"/>
                  </a:cubicBezTo>
                  <a:cubicBezTo>
                    <a:pt x="65" y="27"/>
                    <a:pt x="34" y="27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6"/>
                    <a:pt x="0" y="9"/>
                    <a:pt x="0" y="12"/>
                  </a:cubicBezTo>
                  <a:cubicBezTo>
                    <a:pt x="0" y="21"/>
                    <a:pt x="0" y="29"/>
                    <a:pt x="0" y="38"/>
                  </a:cubicBezTo>
                  <a:cubicBezTo>
                    <a:pt x="0" y="40"/>
                    <a:pt x="2" y="43"/>
                    <a:pt x="4" y="44"/>
                  </a:cubicBezTo>
                  <a:cubicBezTo>
                    <a:pt x="15" y="54"/>
                    <a:pt x="28" y="60"/>
                    <a:pt x="43" y="61"/>
                  </a:cubicBezTo>
                  <a:cubicBezTo>
                    <a:pt x="64" y="63"/>
                    <a:pt x="82" y="57"/>
                    <a:pt x="98" y="42"/>
                  </a:cubicBezTo>
                  <a:cubicBezTo>
                    <a:pt x="114" y="55"/>
                    <a:pt x="130" y="62"/>
                    <a:pt x="147" y="62"/>
                  </a:cubicBezTo>
                  <a:cubicBezTo>
                    <a:pt x="163" y="62"/>
                    <a:pt x="179" y="55"/>
                    <a:pt x="195" y="42"/>
                  </a:cubicBezTo>
                  <a:cubicBezTo>
                    <a:pt x="196" y="43"/>
                    <a:pt x="196" y="43"/>
                    <a:pt x="196" y="43"/>
                  </a:cubicBezTo>
                  <a:cubicBezTo>
                    <a:pt x="197" y="44"/>
                    <a:pt x="198" y="45"/>
                    <a:pt x="199" y="46"/>
                  </a:cubicBezTo>
                  <a:cubicBezTo>
                    <a:pt x="224" y="66"/>
                    <a:pt x="260" y="67"/>
                    <a:pt x="286" y="47"/>
                  </a:cubicBezTo>
                  <a:cubicBezTo>
                    <a:pt x="287" y="46"/>
                    <a:pt x="287" y="46"/>
                    <a:pt x="287" y="46"/>
                  </a:cubicBezTo>
                  <a:cubicBezTo>
                    <a:pt x="289" y="45"/>
                    <a:pt x="292" y="42"/>
                    <a:pt x="292" y="40"/>
                  </a:cubicBezTo>
                  <a:cubicBezTo>
                    <a:pt x="293" y="31"/>
                    <a:pt x="293" y="22"/>
                    <a:pt x="293" y="12"/>
                  </a:cubicBezTo>
                  <a:cubicBezTo>
                    <a:pt x="293" y="9"/>
                    <a:pt x="293" y="6"/>
                    <a:pt x="293" y="2"/>
                  </a:cubicBezTo>
                  <a:close/>
                </a:path>
              </a:pathLst>
            </a:custGeom>
            <a:solidFill>
              <a:srgbClr val="32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3" r:id="rId2"/>
    <p:sldLayoutId id="2147483664" r:id="rId3"/>
    <p:sldLayoutId id="2147483675" r:id="rId4"/>
    <p:sldLayoutId id="2147483670" r:id="rId5"/>
    <p:sldLayoutId id="2147483671" r:id="rId6"/>
    <p:sldLayoutId id="2147483654" r:id="rId7"/>
    <p:sldLayoutId id="2147483655" r:id="rId8"/>
    <p:sldLayoutId id="2147483659" r:id="rId9"/>
    <p:sldLayoutId id="2147483665" r:id="rId10"/>
    <p:sldLayoutId id="2147483666" r:id="rId11"/>
    <p:sldLayoutId id="2147483668" r:id="rId12"/>
    <p:sldLayoutId id="2147483669" r:id="rId13"/>
    <p:sldLayoutId id="2147483676" r:id="rId14"/>
    <p:sldLayoutId id="2147483674" r:id="rId15"/>
    <p:sldLayoutId id="2147483667" r:id="rId1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1B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5BEF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5BEF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5BEF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5BEF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5BEF0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94399" y="940195"/>
            <a:ext cx="8572115" cy="4199133"/>
          </a:xfrm>
        </p:spPr>
        <p:txBody>
          <a:bodyPr>
            <a:normAutofit/>
          </a:bodyPr>
          <a:lstStyle/>
          <a:p>
            <a:r>
              <a:rPr lang="fi-FI" sz="8800" dirty="0"/>
              <a:t>Piikkiön yhtenäiskoulu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Sisäilmatyöryhmä 7</a:t>
            </a:r>
          </a:p>
        </p:txBody>
      </p:sp>
    </p:spTree>
    <p:extLst>
      <p:ext uri="{BB962C8B-B14F-4D97-AF65-F5344CB8AC3E}">
        <p14:creationId xmlns:p14="http://schemas.microsoft.com/office/powerpoint/2010/main" val="279866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Käynnissä olevat toimenpiteet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i-FI" dirty="0"/>
              <a:t>Yläkoulu</a:t>
            </a:r>
          </a:p>
          <a:p>
            <a:pPr lvl="1"/>
            <a:r>
              <a:rPr lang="fi-FI" dirty="0"/>
              <a:t>D-osan peltikaton paikkakorjaukset</a:t>
            </a:r>
          </a:p>
          <a:p>
            <a:pPr lvl="1"/>
            <a:r>
              <a:rPr lang="fi-FI" dirty="0"/>
              <a:t>A-osan neljän luokkatilan tiivistyskorjaukset</a:t>
            </a:r>
          </a:p>
          <a:p>
            <a:r>
              <a:rPr lang="fi-FI" dirty="0"/>
              <a:t>Koko koulu</a:t>
            </a:r>
          </a:p>
          <a:p>
            <a:pPr lvl="1"/>
            <a:r>
              <a:rPr lang="fi-FI" dirty="0"/>
              <a:t>Hankesuunnitelma valmis</a:t>
            </a:r>
          </a:p>
          <a:p>
            <a:pPr lvl="1"/>
            <a:r>
              <a:rPr lang="fi-FI" dirty="0"/>
              <a:t>Säädöt ja mittaukset jatkuvana (Ylipaineistettu iv)</a:t>
            </a:r>
          </a:p>
          <a:p>
            <a:r>
              <a:rPr lang="fi-FI" dirty="0"/>
              <a:t>Sisäilmatyöryhmä (Koko Kaarinan) tilannut </a:t>
            </a:r>
            <a:r>
              <a:rPr lang="fi-FI" dirty="0" err="1"/>
              <a:t>RTA:lta</a:t>
            </a:r>
            <a:r>
              <a:rPr lang="fi-FI" dirty="0"/>
              <a:t> uuden olosuhdearvion tehtyjen toimenpiteiden vaikuttavuudesta. Sen on määrä saapua vko 38 aikana.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 dirty="0"/>
              <a:t>2.9.2025</a:t>
            </a:r>
          </a:p>
        </p:txBody>
      </p:sp>
    </p:spTree>
    <p:extLst>
      <p:ext uri="{BB962C8B-B14F-4D97-AF65-F5344CB8AC3E}">
        <p14:creationId xmlns:p14="http://schemas.microsoft.com/office/powerpoint/2010/main" val="415661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Tulevat toimenpiteet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fi-FI" dirty="0"/>
              <a:t>A-osan 1.kerroksen loput luokkatilat, tiivistyskorjaus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 dirty="0"/>
              <a:t>2.9.2025</a:t>
            </a:r>
          </a:p>
        </p:txBody>
      </p:sp>
    </p:spTree>
    <p:extLst>
      <p:ext uri="{BB962C8B-B14F-4D97-AF65-F5344CB8AC3E}">
        <p14:creationId xmlns:p14="http://schemas.microsoft.com/office/powerpoint/2010/main" val="337390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Suuremman suunnitelman tilanne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914400" lvl="3" indent="0">
              <a:spcBef>
                <a:spcPts val="1000"/>
              </a:spcBef>
              <a:buNone/>
            </a:pPr>
            <a:endParaRPr lang="fi-FI" dirty="0"/>
          </a:p>
          <a:p>
            <a:pPr marL="685800" lvl="2">
              <a:spcBef>
                <a:spcPts val="1000"/>
              </a:spcBef>
            </a:pPr>
            <a:r>
              <a:rPr lang="fi-FI" dirty="0" err="1"/>
              <a:t>Hankesuunnittelma</a:t>
            </a:r>
            <a:r>
              <a:rPr lang="fi-FI" dirty="0"/>
              <a:t> lähtee pyydetysti tällä viikolla jakeluun valtuutetuille sekä tekniselle lautakunnalle</a:t>
            </a:r>
          </a:p>
          <a:p>
            <a:pPr marL="914400" lvl="3" indent="0">
              <a:spcBef>
                <a:spcPts val="1000"/>
              </a:spcBef>
              <a:buNone/>
            </a:pPr>
            <a:endParaRPr lang="fi-FI" dirty="0"/>
          </a:p>
          <a:p>
            <a:pPr marL="685800" lvl="2">
              <a:spcBef>
                <a:spcPts val="1000"/>
              </a:spcBef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i-FI" dirty="0"/>
              <a:t>2.9.2025</a:t>
            </a:r>
          </a:p>
        </p:txBody>
      </p:sp>
    </p:spTree>
    <p:extLst>
      <p:ext uri="{BB962C8B-B14F-4D97-AF65-F5344CB8AC3E}">
        <p14:creationId xmlns:p14="http://schemas.microsoft.com/office/powerpoint/2010/main" val="239207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0">
            <a:extLst>
              <a:ext uri="{FF2B5EF4-FFF2-40B4-BE49-F238E27FC236}">
                <a16:creationId xmlns:a16="http://schemas.microsoft.com/office/drawing/2014/main" id="{1B8A7421-3CEF-406A-B161-F9474FF4EDBC}"/>
              </a:ext>
            </a:extLst>
          </p:cNvPr>
          <p:cNvSpPr>
            <a:spLocks/>
          </p:cNvSpPr>
          <p:nvPr/>
        </p:nvSpPr>
        <p:spPr bwMode="auto">
          <a:xfrm>
            <a:off x="5162743" y="4324895"/>
            <a:ext cx="666750" cy="585788"/>
          </a:xfrm>
          <a:custGeom>
            <a:avLst/>
            <a:gdLst>
              <a:gd name="T0" fmla="*/ 150 w 300"/>
              <a:gd name="T1" fmla="*/ 42 h 264"/>
              <a:gd name="T2" fmla="*/ 195 w 300"/>
              <a:gd name="T3" fmla="*/ 13 h 264"/>
              <a:gd name="T4" fmla="*/ 299 w 300"/>
              <a:gd name="T5" fmla="*/ 94 h 264"/>
              <a:gd name="T6" fmla="*/ 274 w 300"/>
              <a:gd name="T7" fmla="*/ 153 h 264"/>
              <a:gd name="T8" fmla="*/ 153 w 300"/>
              <a:gd name="T9" fmla="*/ 264 h 264"/>
              <a:gd name="T10" fmla="*/ 35 w 300"/>
              <a:gd name="T11" fmla="*/ 170 h 264"/>
              <a:gd name="T12" fmla="*/ 2 w 300"/>
              <a:gd name="T13" fmla="*/ 98 h 264"/>
              <a:gd name="T14" fmla="*/ 52 w 300"/>
              <a:gd name="T15" fmla="*/ 19 h 264"/>
              <a:gd name="T16" fmla="*/ 145 w 300"/>
              <a:gd name="T17" fmla="*/ 37 h 264"/>
              <a:gd name="T18" fmla="*/ 150 w 300"/>
              <a:gd name="T19" fmla="*/ 42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0" h="264">
                <a:moveTo>
                  <a:pt x="150" y="42"/>
                </a:moveTo>
                <a:cubicBezTo>
                  <a:pt x="162" y="27"/>
                  <a:pt x="177" y="18"/>
                  <a:pt x="195" y="13"/>
                </a:cubicBezTo>
                <a:cubicBezTo>
                  <a:pt x="249" y="0"/>
                  <a:pt x="300" y="40"/>
                  <a:pt x="299" y="94"/>
                </a:cubicBezTo>
                <a:cubicBezTo>
                  <a:pt x="299" y="114"/>
                  <a:pt x="286" y="137"/>
                  <a:pt x="274" y="153"/>
                </a:cubicBezTo>
                <a:cubicBezTo>
                  <a:pt x="251" y="186"/>
                  <a:pt x="168" y="249"/>
                  <a:pt x="153" y="264"/>
                </a:cubicBezTo>
                <a:cubicBezTo>
                  <a:pt x="147" y="259"/>
                  <a:pt x="68" y="205"/>
                  <a:pt x="35" y="170"/>
                </a:cubicBezTo>
                <a:cubicBezTo>
                  <a:pt x="17" y="152"/>
                  <a:pt x="3" y="124"/>
                  <a:pt x="2" y="98"/>
                </a:cubicBezTo>
                <a:cubicBezTo>
                  <a:pt x="0" y="64"/>
                  <a:pt x="21" y="32"/>
                  <a:pt x="52" y="19"/>
                </a:cubicBezTo>
                <a:cubicBezTo>
                  <a:pt x="84" y="6"/>
                  <a:pt x="122" y="13"/>
                  <a:pt x="145" y="37"/>
                </a:cubicBezTo>
                <a:cubicBezTo>
                  <a:pt x="147" y="39"/>
                  <a:pt x="148" y="40"/>
                  <a:pt x="150" y="42"/>
                </a:cubicBezTo>
                <a:close/>
              </a:path>
            </a:pathLst>
          </a:custGeom>
          <a:solidFill>
            <a:srgbClr val="0071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3" name="Freeform 11">
            <a:extLst>
              <a:ext uri="{FF2B5EF4-FFF2-40B4-BE49-F238E27FC236}">
                <a16:creationId xmlns:a16="http://schemas.microsoft.com/office/drawing/2014/main" id="{1519AC1B-269F-45B8-A605-8D136ADCC342}"/>
              </a:ext>
            </a:extLst>
          </p:cNvPr>
          <p:cNvSpPr>
            <a:spLocks/>
          </p:cNvSpPr>
          <p:nvPr/>
        </p:nvSpPr>
        <p:spPr bwMode="auto">
          <a:xfrm>
            <a:off x="5126231" y="2947116"/>
            <a:ext cx="739775" cy="706438"/>
          </a:xfrm>
          <a:custGeom>
            <a:avLst/>
            <a:gdLst>
              <a:gd name="T0" fmla="*/ 373 w 466"/>
              <a:gd name="T1" fmla="*/ 445 h 445"/>
              <a:gd name="T2" fmla="*/ 231 w 466"/>
              <a:gd name="T3" fmla="*/ 368 h 445"/>
              <a:gd name="T4" fmla="*/ 85 w 466"/>
              <a:gd name="T5" fmla="*/ 442 h 445"/>
              <a:gd name="T6" fmla="*/ 115 w 466"/>
              <a:gd name="T7" fmla="*/ 283 h 445"/>
              <a:gd name="T8" fmla="*/ 0 w 466"/>
              <a:gd name="T9" fmla="*/ 168 h 445"/>
              <a:gd name="T10" fmla="*/ 161 w 466"/>
              <a:gd name="T11" fmla="*/ 146 h 445"/>
              <a:gd name="T12" fmla="*/ 234 w 466"/>
              <a:gd name="T13" fmla="*/ 0 h 445"/>
              <a:gd name="T14" fmla="*/ 305 w 466"/>
              <a:gd name="T15" fmla="*/ 147 h 445"/>
              <a:gd name="T16" fmla="*/ 466 w 466"/>
              <a:gd name="T17" fmla="*/ 172 h 445"/>
              <a:gd name="T18" fmla="*/ 347 w 466"/>
              <a:gd name="T19" fmla="*/ 284 h 445"/>
              <a:gd name="T20" fmla="*/ 373 w 466"/>
              <a:gd name="T21" fmla="*/ 445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66" h="445">
                <a:moveTo>
                  <a:pt x="373" y="445"/>
                </a:moveTo>
                <a:lnTo>
                  <a:pt x="231" y="368"/>
                </a:lnTo>
                <a:lnTo>
                  <a:pt x="85" y="442"/>
                </a:lnTo>
                <a:lnTo>
                  <a:pt x="115" y="283"/>
                </a:lnTo>
                <a:lnTo>
                  <a:pt x="0" y="168"/>
                </a:lnTo>
                <a:lnTo>
                  <a:pt x="161" y="146"/>
                </a:lnTo>
                <a:lnTo>
                  <a:pt x="234" y="0"/>
                </a:lnTo>
                <a:lnTo>
                  <a:pt x="305" y="147"/>
                </a:lnTo>
                <a:lnTo>
                  <a:pt x="466" y="172"/>
                </a:lnTo>
                <a:lnTo>
                  <a:pt x="347" y="284"/>
                </a:lnTo>
                <a:lnTo>
                  <a:pt x="373" y="445"/>
                </a:lnTo>
                <a:close/>
              </a:path>
            </a:pathLst>
          </a:custGeom>
          <a:solidFill>
            <a:srgbClr val="0071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grpSp>
        <p:nvGrpSpPr>
          <p:cNvPr id="4" name="Group 43">
            <a:extLst>
              <a:ext uri="{FF2B5EF4-FFF2-40B4-BE49-F238E27FC236}">
                <a16:creationId xmlns:a16="http://schemas.microsoft.com/office/drawing/2014/main" id="{D5E979A8-6194-4941-B23F-1439B6786461}"/>
              </a:ext>
            </a:extLst>
          </p:cNvPr>
          <p:cNvGrpSpPr/>
          <p:nvPr/>
        </p:nvGrpSpPr>
        <p:grpSpPr>
          <a:xfrm>
            <a:off x="3636538" y="4380457"/>
            <a:ext cx="866775" cy="461963"/>
            <a:chOff x="4562476" y="3100388"/>
            <a:chExt cx="866775" cy="461963"/>
          </a:xfrm>
        </p:grpSpPr>
        <p:sp>
          <p:nvSpPr>
            <p:cNvPr id="5" name="Freeform 12">
              <a:extLst>
                <a:ext uri="{FF2B5EF4-FFF2-40B4-BE49-F238E27FC236}">
                  <a16:creationId xmlns:a16="http://schemas.microsoft.com/office/drawing/2014/main" id="{148BB707-1C59-4BF8-98D5-DD5B4E3DD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476" y="3100388"/>
              <a:ext cx="866775" cy="196850"/>
            </a:xfrm>
            <a:custGeom>
              <a:avLst/>
              <a:gdLst>
                <a:gd name="T0" fmla="*/ 5 w 390"/>
                <a:gd name="T1" fmla="*/ 59 h 89"/>
                <a:gd name="T2" fmla="*/ 56 w 390"/>
                <a:gd name="T3" fmla="*/ 81 h 89"/>
                <a:gd name="T4" fmla="*/ 130 w 390"/>
                <a:gd name="T5" fmla="*/ 56 h 89"/>
                <a:gd name="T6" fmla="*/ 195 w 390"/>
                <a:gd name="T7" fmla="*/ 82 h 89"/>
                <a:gd name="T8" fmla="*/ 260 w 390"/>
                <a:gd name="T9" fmla="*/ 56 h 89"/>
                <a:gd name="T10" fmla="*/ 261 w 390"/>
                <a:gd name="T11" fmla="*/ 57 h 89"/>
                <a:gd name="T12" fmla="*/ 265 w 390"/>
                <a:gd name="T13" fmla="*/ 61 h 89"/>
                <a:gd name="T14" fmla="*/ 380 w 390"/>
                <a:gd name="T15" fmla="*/ 63 h 89"/>
                <a:gd name="T16" fmla="*/ 381 w 390"/>
                <a:gd name="T17" fmla="*/ 62 h 89"/>
                <a:gd name="T18" fmla="*/ 389 w 390"/>
                <a:gd name="T19" fmla="*/ 53 h 89"/>
                <a:gd name="T20" fmla="*/ 389 w 390"/>
                <a:gd name="T21" fmla="*/ 16 h 89"/>
                <a:gd name="T22" fmla="*/ 389 w 390"/>
                <a:gd name="T23" fmla="*/ 3 h 89"/>
                <a:gd name="T24" fmla="*/ 389 w 390"/>
                <a:gd name="T25" fmla="*/ 0 h 89"/>
                <a:gd name="T26" fmla="*/ 387 w 390"/>
                <a:gd name="T27" fmla="*/ 2 h 89"/>
                <a:gd name="T28" fmla="*/ 260 w 390"/>
                <a:gd name="T29" fmla="*/ 2 h 89"/>
                <a:gd name="T30" fmla="*/ 259 w 390"/>
                <a:gd name="T31" fmla="*/ 1 h 89"/>
                <a:gd name="T32" fmla="*/ 258 w 390"/>
                <a:gd name="T33" fmla="*/ 2 h 89"/>
                <a:gd name="T34" fmla="*/ 131 w 390"/>
                <a:gd name="T35" fmla="*/ 2 h 89"/>
                <a:gd name="T36" fmla="*/ 130 w 390"/>
                <a:gd name="T37" fmla="*/ 1 h 89"/>
                <a:gd name="T38" fmla="*/ 129 w 390"/>
                <a:gd name="T39" fmla="*/ 2 h 89"/>
                <a:gd name="T40" fmla="*/ 2 w 390"/>
                <a:gd name="T41" fmla="*/ 2 h 89"/>
                <a:gd name="T42" fmla="*/ 0 w 390"/>
                <a:gd name="T43" fmla="*/ 0 h 89"/>
                <a:gd name="T44" fmla="*/ 0 w 390"/>
                <a:gd name="T45" fmla="*/ 3 h 89"/>
                <a:gd name="T46" fmla="*/ 0 w 390"/>
                <a:gd name="T47" fmla="*/ 16 h 89"/>
                <a:gd name="T48" fmla="*/ 0 w 390"/>
                <a:gd name="T49" fmla="*/ 51 h 89"/>
                <a:gd name="T50" fmla="*/ 5 w 390"/>
                <a:gd name="T51" fmla="*/ 5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0" h="89">
                  <a:moveTo>
                    <a:pt x="5" y="59"/>
                  </a:moveTo>
                  <a:cubicBezTo>
                    <a:pt x="20" y="72"/>
                    <a:pt x="37" y="80"/>
                    <a:pt x="56" y="81"/>
                  </a:cubicBezTo>
                  <a:cubicBezTo>
                    <a:pt x="84" y="84"/>
                    <a:pt x="109" y="75"/>
                    <a:pt x="130" y="56"/>
                  </a:cubicBezTo>
                  <a:cubicBezTo>
                    <a:pt x="151" y="74"/>
                    <a:pt x="173" y="82"/>
                    <a:pt x="195" y="82"/>
                  </a:cubicBezTo>
                  <a:cubicBezTo>
                    <a:pt x="217" y="82"/>
                    <a:pt x="238" y="74"/>
                    <a:pt x="260" y="56"/>
                  </a:cubicBezTo>
                  <a:cubicBezTo>
                    <a:pt x="260" y="57"/>
                    <a:pt x="260" y="57"/>
                    <a:pt x="261" y="57"/>
                  </a:cubicBezTo>
                  <a:cubicBezTo>
                    <a:pt x="262" y="59"/>
                    <a:pt x="263" y="60"/>
                    <a:pt x="265" y="61"/>
                  </a:cubicBezTo>
                  <a:cubicBezTo>
                    <a:pt x="298" y="88"/>
                    <a:pt x="346" y="89"/>
                    <a:pt x="380" y="63"/>
                  </a:cubicBezTo>
                  <a:cubicBezTo>
                    <a:pt x="381" y="62"/>
                    <a:pt x="381" y="62"/>
                    <a:pt x="381" y="62"/>
                  </a:cubicBezTo>
                  <a:cubicBezTo>
                    <a:pt x="385" y="59"/>
                    <a:pt x="389" y="56"/>
                    <a:pt x="389" y="53"/>
                  </a:cubicBezTo>
                  <a:cubicBezTo>
                    <a:pt x="390" y="41"/>
                    <a:pt x="389" y="29"/>
                    <a:pt x="389" y="16"/>
                  </a:cubicBezTo>
                  <a:cubicBezTo>
                    <a:pt x="389" y="12"/>
                    <a:pt x="389" y="7"/>
                    <a:pt x="389" y="3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7" y="2"/>
                    <a:pt x="387" y="2"/>
                    <a:pt x="387" y="2"/>
                  </a:cubicBezTo>
                  <a:cubicBezTo>
                    <a:pt x="349" y="36"/>
                    <a:pt x="297" y="36"/>
                    <a:pt x="260" y="2"/>
                  </a:cubicBezTo>
                  <a:cubicBezTo>
                    <a:pt x="259" y="1"/>
                    <a:pt x="259" y="1"/>
                    <a:pt x="259" y="1"/>
                  </a:cubicBezTo>
                  <a:cubicBezTo>
                    <a:pt x="258" y="2"/>
                    <a:pt x="258" y="2"/>
                    <a:pt x="258" y="2"/>
                  </a:cubicBezTo>
                  <a:cubicBezTo>
                    <a:pt x="220" y="36"/>
                    <a:pt x="169" y="36"/>
                    <a:pt x="131" y="2"/>
                  </a:cubicBezTo>
                  <a:cubicBezTo>
                    <a:pt x="130" y="1"/>
                    <a:pt x="130" y="1"/>
                    <a:pt x="130" y="1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87" y="36"/>
                    <a:pt x="45" y="36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2"/>
                    <a:pt x="0" y="16"/>
                  </a:cubicBezTo>
                  <a:cubicBezTo>
                    <a:pt x="0" y="28"/>
                    <a:pt x="0" y="39"/>
                    <a:pt x="0" y="51"/>
                  </a:cubicBezTo>
                  <a:cubicBezTo>
                    <a:pt x="0" y="54"/>
                    <a:pt x="2" y="57"/>
                    <a:pt x="5" y="59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13">
              <a:extLst>
                <a:ext uri="{FF2B5EF4-FFF2-40B4-BE49-F238E27FC236}">
                  <a16:creationId xmlns:a16="http://schemas.microsoft.com/office/drawing/2014/main" id="{4F8E7BB3-EED8-4907-AEC4-36A9613E8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476" y="3363913"/>
              <a:ext cx="866775" cy="198438"/>
            </a:xfrm>
            <a:custGeom>
              <a:avLst/>
              <a:gdLst>
                <a:gd name="T0" fmla="*/ 389 w 390"/>
                <a:gd name="T1" fmla="*/ 2 h 89"/>
                <a:gd name="T2" fmla="*/ 389 w 390"/>
                <a:gd name="T3" fmla="*/ 0 h 89"/>
                <a:gd name="T4" fmla="*/ 387 w 390"/>
                <a:gd name="T5" fmla="*/ 1 h 89"/>
                <a:gd name="T6" fmla="*/ 260 w 390"/>
                <a:gd name="T7" fmla="*/ 1 h 89"/>
                <a:gd name="T8" fmla="*/ 259 w 390"/>
                <a:gd name="T9" fmla="*/ 1 h 89"/>
                <a:gd name="T10" fmla="*/ 258 w 390"/>
                <a:gd name="T11" fmla="*/ 1 h 89"/>
                <a:gd name="T12" fmla="*/ 131 w 390"/>
                <a:gd name="T13" fmla="*/ 1 h 89"/>
                <a:gd name="T14" fmla="*/ 130 w 390"/>
                <a:gd name="T15" fmla="*/ 1 h 89"/>
                <a:gd name="T16" fmla="*/ 129 w 390"/>
                <a:gd name="T17" fmla="*/ 1 h 89"/>
                <a:gd name="T18" fmla="*/ 2 w 390"/>
                <a:gd name="T19" fmla="*/ 2 h 89"/>
                <a:gd name="T20" fmla="*/ 0 w 390"/>
                <a:gd name="T21" fmla="*/ 0 h 89"/>
                <a:gd name="T22" fmla="*/ 0 w 390"/>
                <a:gd name="T23" fmla="*/ 3 h 89"/>
                <a:gd name="T24" fmla="*/ 0 w 390"/>
                <a:gd name="T25" fmla="*/ 15 h 89"/>
                <a:gd name="T26" fmla="*/ 0 w 390"/>
                <a:gd name="T27" fmla="*/ 50 h 89"/>
                <a:gd name="T28" fmla="*/ 5 w 390"/>
                <a:gd name="T29" fmla="*/ 59 h 89"/>
                <a:gd name="T30" fmla="*/ 56 w 390"/>
                <a:gd name="T31" fmla="*/ 81 h 89"/>
                <a:gd name="T32" fmla="*/ 130 w 390"/>
                <a:gd name="T33" fmla="*/ 56 h 89"/>
                <a:gd name="T34" fmla="*/ 195 w 390"/>
                <a:gd name="T35" fmla="*/ 82 h 89"/>
                <a:gd name="T36" fmla="*/ 260 w 390"/>
                <a:gd name="T37" fmla="*/ 56 h 89"/>
                <a:gd name="T38" fmla="*/ 261 w 390"/>
                <a:gd name="T39" fmla="*/ 57 h 89"/>
                <a:gd name="T40" fmla="*/ 265 w 390"/>
                <a:gd name="T41" fmla="*/ 60 h 89"/>
                <a:gd name="T42" fmla="*/ 380 w 390"/>
                <a:gd name="T43" fmla="*/ 62 h 89"/>
                <a:gd name="T44" fmla="*/ 381 w 390"/>
                <a:gd name="T45" fmla="*/ 61 h 89"/>
                <a:gd name="T46" fmla="*/ 389 w 390"/>
                <a:gd name="T47" fmla="*/ 52 h 89"/>
                <a:gd name="T48" fmla="*/ 389 w 390"/>
                <a:gd name="T49" fmla="*/ 16 h 89"/>
                <a:gd name="T50" fmla="*/ 389 w 390"/>
                <a:gd name="T51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0" h="89">
                  <a:moveTo>
                    <a:pt x="389" y="2"/>
                  </a:moveTo>
                  <a:cubicBezTo>
                    <a:pt x="389" y="0"/>
                    <a:pt x="389" y="0"/>
                    <a:pt x="389" y="0"/>
                  </a:cubicBezTo>
                  <a:cubicBezTo>
                    <a:pt x="387" y="1"/>
                    <a:pt x="387" y="1"/>
                    <a:pt x="387" y="1"/>
                  </a:cubicBezTo>
                  <a:cubicBezTo>
                    <a:pt x="349" y="35"/>
                    <a:pt x="297" y="35"/>
                    <a:pt x="260" y="1"/>
                  </a:cubicBezTo>
                  <a:cubicBezTo>
                    <a:pt x="259" y="1"/>
                    <a:pt x="259" y="1"/>
                    <a:pt x="259" y="1"/>
                  </a:cubicBezTo>
                  <a:cubicBezTo>
                    <a:pt x="258" y="1"/>
                    <a:pt x="258" y="1"/>
                    <a:pt x="258" y="1"/>
                  </a:cubicBezTo>
                  <a:cubicBezTo>
                    <a:pt x="220" y="35"/>
                    <a:pt x="169" y="35"/>
                    <a:pt x="131" y="1"/>
                  </a:cubicBezTo>
                  <a:cubicBezTo>
                    <a:pt x="130" y="1"/>
                    <a:pt x="130" y="1"/>
                    <a:pt x="130" y="1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87" y="35"/>
                    <a:pt x="45" y="36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1"/>
                    <a:pt x="0" y="15"/>
                  </a:cubicBezTo>
                  <a:cubicBezTo>
                    <a:pt x="0" y="27"/>
                    <a:pt x="0" y="39"/>
                    <a:pt x="0" y="50"/>
                  </a:cubicBezTo>
                  <a:cubicBezTo>
                    <a:pt x="0" y="53"/>
                    <a:pt x="2" y="56"/>
                    <a:pt x="5" y="59"/>
                  </a:cubicBezTo>
                  <a:cubicBezTo>
                    <a:pt x="20" y="72"/>
                    <a:pt x="37" y="79"/>
                    <a:pt x="56" y="81"/>
                  </a:cubicBezTo>
                  <a:cubicBezTo>
                    <a:pt x="84" y="83"/>
                    <a:pt x="109" y="75"/>
                    <a:pt x="130" y="56"/>
                  </a:cubicBezTo>
                  <a:cubicBezTo>
                    <a:pt x="151" y="73"/>
                    <a:pt x="173" y="82"/>
                    <a:pt x="195" y="82"/>
                  </a:cubicBezTo>
                  <a:cubicBezTo>
                    <a:pt x="217" y="82"/>
                    <a:pt x="238" y="73"/>
                    <a:pt x="260" y="56"/>
                  </a:cubicBezTo>
                  <a:cubicBezTo>
                    <a:pt x="260" y="56"/>
                    <a:pt x="260" y="57"/>
                    <a:pt x="261" y="57"/>
                  </a:cubicBezTo>
                  <a:cubicBezTo>
                    <a:pt x="262" y="58"/>
                    <a:pt x="263" y="59"/>
                    <a:pt x="265" y="60"/>
                  </a:cubicBezTo>
                  <a:cubicBezTo>
                    <a:pt x="298" y="88"/>
                    <a:pt x="346" y="89"/>
                    <a:pt x="380" y="62"/>
                  </a:cubicBezTo>
                  <a:cubicBezTo>
                    <a:pt x="381" y="61"/>
                    <a:pt x="381" y="61"/>
                    <a:pt x="381" y="61"/>
                  </a:cubicBezTo>
                  <a:cubicBezTo>
                    <a:pt x="385" y="59"/>
                    <a:pt x="389" y="56"/>
                    <a:pt x="389" y="52"/>
                  </a:cubicBezTo>
                  <a:cubicBezTo>
                    <a:pt x="390" y="40"/>
                    <a:pt x="389" y="28"/>
                    <a:pt x="389" y="16"/>
                  </a:cubicBezTo>
                  <a:cubicBezTo>
                    <a:pt x="389" y="11"/>
                    <a:pt x="389" y="7"/>
                    <a:pt x="389" y="2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Freeform 14">
            <a:extLst>
              <a:ext uri="{FF2B5EF4-FFF2-40B4-BE49-F238E27FC236}">
                <a16:creationId xmlns:a16="http://schemas.microsoft.com/office/drawing/2014/main" id="{0ED186B3-0C8F-493A-95C7-F00F9DFE7DEB}"/>
              </a:ext>
            </a:extLst>
          </p:cNvPr>
          <p:cNvSpPr>
            <a:spLocks noEditPoints="1"/>
          </p:cNvSpPr>
          <p:nvPr/>
        </p:nvSpPr>
        <p:spPr bwMode="auto">
          <a:xfrm>
            <a:off x="3759569" y="2940766"/>
            <a:ext cx="620713" cy="685800"/>
          </a:xfrm>
          <a:custGeom>
            <a:avLst/>
            <a:gdLst>
              <a:gd name="T0" fmla="*/ 138 w 280"/>
              <a:gd name="T1" fmla="*/ 146 h 309"/>
              <a:gd name="T2" fmla="*/ 106 w 280"/>
              <a:gd name="T3" fmla="*/ 139 h 309"/>
              <a:gd name="T4" fmla="*/ 88 w 280"/>
              <a:gd name="T5" fmla="*/ 167 h 309"/>
              <a:gd name="T6" fmla="*/ 99 w 280"/>
              <a:gd name="T7" fmla="*/ 192 h 309"/>
              <a:gd name="T8" fmla="*/ 140 w 280"/>
              <a:gd name="T9" fmla="*/ 225 h 309"/>
              <a:gd name="T10" fmla="*/ 183 w 280"/>
              <a:gd name="T11" fmla="*/ 186 h 309"/>
              <a:gd name="T12" fmla="*/ 192 w 280"/>
              <a:gd name="T13" fmla="*/ 166 h 309"/>
              <a:gd name="T14" fmla="*/ 155 w 280"/>
              <a:gd name="T15" fmla="*/ 137 h 309"/>
              <a:gd name="T16" fmla="*/ 140 w 280"/>
              <a:gd name="T17" fmla="*/ 148 h 309"/>
              <a:gd name="T18" fmla="*/ 138 w 280"/>
              <a:gd name="T19" fmla="*/ 146 h 309"/>
              <a:gd name="T20" fmla="*/ 140 w 280"/>
              <a:gd name="T21" fmla="*/ 0 h 309"/>
              <a:gd name="T22" fmla="*/ 0 w 280"/>
              <a:gd name="T23" fmla="*/ 102 h 309"/>
              <a:gd name="T24" fmla="*/ 0 w 280"/>
              <a:gd name="T25" fmla="*/ 309 h 309"/>
              <a:gd name="T26" fmla="*/ 280 w 280"/>
              <a:gd name="T27" fmla="*/ 309 h 309"/>
              <a:gd name="T28" fmla="*/ 280 w 280"/>
              <a:gd name="T29" fmla="*/ 102 h 309"/>
              <a:gd name="T30" fmla="*/ 140 w 280"/>
              <a:gd name="T31" fmla="*/ 0 h 309"/>
              <a:gd name="T32" fmla="*/ 242 w 280"/>
              <a:gd name="T33" fmla="*/ 272 h 309"/>
              <a:gd name="T34" fmla="*/ 37 w 280"/>
              <a:gd name="T35" fmla="*/ 272 h 309"/>
              <a:gd name="T36" fmla="*/ 37 w 280"/>
              <a:gd name="T37" fmla="*/ 121 h 309"/>
              <a:gd name="T38" fmla="*/ 140 w 280"/>
              <a:gd name="T39" fmla="*/ 47 h 309"/>
              <a:gd name="T40" fmla="*/ 242 w 280"/>
              <a:gd name="T41" fmla="*/ 121 h 309"/>
              <a:gd name="T42" fmla="*/ 242 w 280"/>
              <a:gd name="T43" fmla="*/ 272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" h="309">
                <a:moveTo>
                  <a:pt x="138" y="146"/>
                </a:moveTo>
                <a:cubicBezTo>
                  <a:pt x="130" y="137"/>
                  <a:pt x="116" y="135"/>
                  <a:pt x="106" y="139"/>
                </a:cubicBezTo>
                <a:cubicBezTo>
                  <a:pt x="94" y="144"/>
                  <a:pt x="87" y="155"/>
                  <a:pt x="88" y="167"/>
                </a:cubicBezTo>
                <a:cubicBezTo>
                  <a:pt x="88" y="176"/>
                  <a:pt x="93" y="186"/>
                  <a:pt x="99" y="192"/>
                </a:cubicBezTo>
                <a:cubicBezTo>
                  <a:pt x="111" y="204"/>
                  <a:pt x="139" y="223"/>
                  <a:pt x="140" y="225"/>
                </a:cubicBezTo>
                <a:cubicBezTo>
                  <a:pt x="146" y="220"/>
                  <a:pt x="175" y="198"/>
                  <a:pt x="183" y="186"/>
                </a:cubicBezTo>
                <a:cubicBezTo>
                  <a:pt x="187" y="181"/>
                  <a:pt x="192" y="173"/>
                  <a:pt x="192" y="166"/>
                </a:cubicBezTo>
                <a:cubicBezTo>
                  <a:pt x="192" y="147"/>
                  <a:pt x="174" y="133"/>
                  <a:pt x="155" y="137"/>
                </a:cubicBezTo>
                <a:cubicBezTo>
                  <a:pt x="149" y="139"/>
                  <a:pt x="144" y="142"/>
                  <a:pt x="140" y="148"/>
                </a:cubicBezTo>
                <a:cubicBezTo>
                  <a:pt x="139" y="147"/>
                  <a:pt x="138" y="146"/>
                  <a:pt x="138" y="146"/>
                </a:cubicBezTo>
                <a:close/>
                <a:moveTo>
                  <a:pt x="140" y="0"/>
                </a:moveTo>
                <a:cubicBezTo>
                  <a:pt x="0" y="102"/>
                  <a:pt x="0" y="102"/>
                  <a:pt x="0" y="102"/>
                </a:cubicBezTo>
                <a:cubicBezTo>
                  <a:pt x="0" y="309"/>
                  <a:pt x="0" y="309"/>
                  <a:pt x="0" y="309"/>
                </a:cubicBezTo>
                <a:cubicBezTo>
                  <a:pt x="280" y="309"/>
                  <a:pt x="280" y="309"/>
                  <a:pt x="280" y="309"/>
                </a:cubicBezTo>
                <a:cubicBezTo>
                  <a:pt x="280" y="102"/>
                  <a:pt x="280" y="102"/>
                  <a:pt x="280" y="102"/>
                </a:cubicBezTo>
                <a:lnTo>
                  <a:pt x="140" y="0"/>
                </a:lnTo>
                <a:close/>
                <a:moveTo>
                  <a:pt x="242" y="272"/>
                </a:moveTo>
                <a:cubicBezTo>
                  <a:pt x="37" y="272"/>
                  <a:pt x="37" y="272"/>
                  <a:pt x="37" y="272"/>
                </a:cubicBezTo>
                <a:cubicBezTo>
                  <a:pt x="37" y="121"/>
                  <a:pt x="37" y="121"/>
                  <a:pt x="37" y="121"/>
                </a:cubicBezTo>
                <a:cubicBezTo>
                  <a:pt x="140" y="47"/>
                  <a:pt x="140" y="47"/>
                  <a:pt x="140" y="47"/>
                </a:cubicBezTo>
                <a:cubicBezTo>
                  <a:pt x="242" y="121"/>
                  <a:pt x="242" y="121"/>
                  <a:pt x="242" y="121"/>
                </a:cubicBezTo>
                <a:lnTo>
                  <a:pt x="242" y="272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8" name="Freeform 15">
            <a:extLst>
              <a:ext uri="{FF2B5EF4-FFF2-40B4-BE49-F238E27FC236}">
                <a16:creationId xmlns:a16="http://schemas.microsoft.com/office/drawing/2014/main" id="{BE18B386-3A11-466D-ACAF-5351C3BCF770}"/>
              </a:ext>
            </a:extLst>
          </p:cNvPr>
          <p:cNvSpPr>
            <a:spLocks noEditPoints="1"/>
          </p:cNvSpPr>
          <p:nvPr/>
        </p:nvSpPr>
        <p:spPr bwMode="auto">
          <a:xfrm>
            <a:off x="6665501" y="2013144"/>
            <a:ext cx="2151063" cy="485775"/>
          </a:xfrm>
          <a:custGeom>
            <a:avLst/>
            <a:gdLst>
              <a:gd name="T0" fmla="*/ 127 w 969"/>
              <a:gd name="T1" fmla="*/ 2 h 219"/>
              <a:gd name="T2" fmla="*/ 35 w 969"/>
              <a:gd name="T3" fmla="*/ 2 h 219"/>
              <a:gd name="T4" fmla="*/ 0 w 969"/>
              <a:gd name="T5" fmla="*/ 213 h 219"/>
              <a:gd name="T6" fmla="*/ 35 w 969"/>
              <a:gd name="T7" fmla="*/ 114 h 219"/>
              <a:gd name="T8" fmla="*/ 182 w 969"/>
              <a:gd name="T9" fmla="*/ 213 h 219"/>
              <a:gd name="T10" fmla="*/ 167 w 969"/>
              <a:gd name="T11" fmla="*/ 2 h 219"/>
              <a:gd name="T12" fmla="*/ 183 w 969"/>
              <a:gd name="T13" fmla="*/ 100 h 219"/>
              <a:gd name="T14" fmla="*/ 185 w 969"/>
              <a:gd name="T15" fmla="*/ 104 h 219"/>
              <a:gd name="T16" fmla="*/ 196 w 969"/>
              <a:gd name="T17" fmla="*/ 107 h 219"/>
              <a:gd name="T18" fmla="*/ 241 w 969"/>
              <a:gd name="T19" fmla="*/ 80 h 219"/>
              <a:gd name="T20" fmla="*/ 276 w 969"/>
              <a:gd name="T21" fmla="*/ 118 h 219"/>
              <a:gd name="T22" fmla="*/ 174 w 969"/>
              <a:gd name="T23" fmla="*/ 170 h 219"/>
              <a:gd name="T24" fmla="*/ 276 w 969"/>
              <a:gd name="T25" fmla="*/ 201 h 219"/>
              <a:gd name="T26" fmla="*/ 309 w 969"/>
              <a:gd name="T27" fmla="*/ 213 h 219"/>
              <a:gd name="T28" fmla="*/ 297 w 969"/>
              <a:gd name="T29" fmla="*/ 73 h 219"/>
              <a:gd name="T30" fmla="*/ 276 w 969"/>
              <a:gd name="T31" fmla="*/ 179 h 219"/>
              <a:gd name="T32" fmla="*/ 210 w 969"/>
              <a:gd name="T33" fmla="*/ 168 h 219"/>
              <a:gd name="T34" fmla="*/ 276 w 969"/>
              <a:gd name="T35" fmla="*/ 141 h 219"/>
              <a:gd name="T36" fmla="*/ 587 w 969"/>
              <a:gd name="T37" fmla="*/ 59 h 219"/>
              <a:gd name="T38" fmla="*/ 534 w 969"/>
              <a:gd name="T39" fmla="*/ 73 h 219"/>
              <a:gd name="T40" fmla="*/ 500 w 969"/>
              <a:gd name="T41" fmla="*/ 59 h 219"/>
              <a:gd name="T42" fmla="*/ 534 w 969"/>
              <a:gd name="T43" fmla="*/ 213 h 219"/>
              <a:gd name="T44" fmla="*/ 563 w 969"/>
              <a:gd name="T45" fmla="*/ 84 h 219"/>
              <a:gd name="T46" fmla="*/ 589 w 969"/>
              <a:gd name="T47" fmla="*/ 91 h 219"/>
              <a:gd name="T48" fmla="*/ 589 w 969"/>
              <a:gd name="T49" fmla="*/ 60 h 219"/>
              <a:gd name="T50" fmla="*/ 606 w 969"/>
              <a:gd name="T51" fmla="*/ 213 h 219"/>
              <a:gd name="T52" fmla="*/ 641 w 969"/>
              <a:gd name="T53" fmla="*/ 59 h 219"/>
              <a:gd name="T54" fmla="*/ 606 w 969"/>
              <a:gd name="T55" fmla="*/ 213 h 219"/>
              <a:gd name="T56" fmla="*/ 604 w 969"/>
              <a:gd name="T57" fmla="*/ 19 h 219"/>
              <a:gd name="T58" fmla="*/ 643 w 969"/>
              <a:gd name="T59" fmla="*/ 19 h 219"/>
              <a:gd name="T60" fmla="*/ 795 w 969"/>
              <a:gd name="T61" fmla="*/ 64 h 219"/>
              <a:gd name="T62" fmla="*/ 709 w 969"/>
              <a:gd name="T63" fmla="*/ 74 h 219"/>
              <a:gd name="T64" fmla="*/ 676 w 969"/>
              <a:gd name="T65" fmla="*/ 59 h 219"/>
              <a:gd name="T66" fmla="*/ 709 w 969"/>
              <a:gd name="T67" fmla="*/ 213 h 219"/>
              <a:gd name="T68" fmla="*/ 747 w 969"/>
              <a:gd name="T69" fmla="*/ 79 h 219"/>
              <a:gd name="T70" fmla="*/ 776 w 969"/>
              <a:gd name="T71" fmla="*/ 126 h 219"/>
              <a:gd name="T72" fmla="*/ 810 w 969"/>
              <a:gd name="T73" fmla="*/ 213 h 219"/>
              <a:gd name="T74" fmla="*/ 796 w 969"/>
              <a:gd name="T75" fmla="*/ 65 h 219"/>
              <a:gd name="T76" fmla="*/ 957 w 969"/>
              <a:gd name="T77" fmla="*/ 73 h 219"/>
              <a:gd name="T78" fmla="*/ 843 w 969"/>
              <a:gd name="T79" fmla="*/ 100 h 219"/>
              <a:gd name="T80" fmla="*/ 845 w 969"/>
              <a:gd name="T81" fmla="*/ 104 h 219"/>
              <a:gd name="T82" fmla="*/ 855 w 969"/>
              <a:gd name="T83" fmla="*/ 107 h 219"/>
              <a:gd name="T84" fmla="*/ 901 w 969"/>
              <a:gd name="T85" fmla="*/ 80 h 219"/>
              <a:gd name="T86" fmla="*/ 936 w 969"/>
              <a:gd name="T87" fmla="*/ 118 h 219"/>
              <a:gd name="T88" fmla="*/ 834 w 969"/>
              <a:gd name="T89" fmla="*/ 170 h 219"/>
              <a:gd name="T90" fmla="*/ 936 w 969"/>
              <a:gd name="T91" fmla="*/ 202 h 219"/>
              <a:gd name="T92" fmla="*/ 969 w 969"/>
              <a:gd name="T93" fmla="*/ 213 h 219"/>
              <a:gd name="T94" fmla="*/ 957 w 969"/>
              <a:gd name="T95" fmla="*/ 73 h 219"/>
              <a:gd name="T96" fmla="*/ 900 w 969"/>
              <a:gd name="T97" fmla="*/ 195 h 219"/>
              <a:gd name="T98" fmla="*/ 908 w 969"/>
              <a:gd name="T99" fmla="*/ 138 h 219"/>
              <a:gd name="T100" fmla="*/ 936 w 969"/>
              <a:gd name="T101" fmla="*/ 179 h 219"/>
              <a:gd name="T102" fmla="*/ 340 w 969"/>
              <a:gd name="T103" fmla="*/ 100 h 219"/>
              <a:gd name="T104" fmla="*/ 342 w 969"/>
              <a:gd name="T105" fmla="*/ 104 h 219"/>
              <a:gd name="T106" fmla="*/ 353 w 969"/>
              <a:gd name="T107" fmla="*/ 107 h 219"/>
              <a:gd name="T108" fmla="*/ 398 w 969"/>
              <a:gd name="T109" fmla="*/ 80 h 219"/>
              <a:gd name="T110" fmla="*/ 433 w 969"/>
              <a:gd name="T111" fmla="*/ 118 h 219"/>
              <a:gd name="T112" fmla="*/ 331 w 969"/>
              <a:gd name="T113" fmla="*/ 170 h 219"/>
              <a:gd name="T114" fmla="*/ 433 w 969"/>
              <a:gd name="T115" fmla="*/ 201 h 219"/>
              <a:gd name="T116" fmla="*/ 467 w 969"/>
              <a:gd name="T117" fmla="*/ 213 h 219"/>
              <a:gd name="T118" fmla="*/ 454 w 969"/>
              <a:gd name="T119" fmla="*/ 73 h 219"/>
              <a:gd name="T120" fmla="*/ 433 w 969"/>
              <a:gd name="T121" fmla="*/ 179 h 219"/>
              <a:gd name="T122" fmla="*/ 367 w 969"/>
              <a:gd name="T123" fmla="*/ 168 h 219"/>
              <a:gd name="T124" fmla="*/ 433 w 969"/>
              <a:gd name="T125" fmla="*/ 141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69" h="219">
                <a:moveTo>
                  <a:pt x="167" y="2"/>
                </a:moveTo>
                <a:cubicBezTo>
                  <a:pt x="127" y="2"/>
                  <a:pt x="127" y="2"/>
                  <a:pt x="127" y="2"/>
                </a:cubicBezTo>
                <a:cubicBezTo>
                  <a:pt x="35" y="91"/>
                  <a:pt x="35" y="91"/>
                  <a:pt x="35" y="91"/>
                </a:cubicBezTo>
                <a:cubicBezTo>
                  <a:pt x="35" y="2"/>
                  <a:pt x="35" y="2"/>
                  <a:pt x="35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13"/>
                  <a:pt x="0" y="213"/>
                  <a:pt x="0" y="213"/>
                </a:cubicBezTo>
                <a:cubicBezTo>
                  <a:pt x="35" y="213"/>
                  <a:pt x="35" y="213"/>
                  <a:pt x="35" y="213"/>
                </a:cubicBezTo>
                <a:cubicBezTo>
                  <a:pt x="35" y="114"/>
                  <a:pt x="35" y="114"/>
                  <a:pt x="35" y="114"/>
                </a:cubicBezTo>
                <a:cubicBezTo>
                  <a:pt x="135" y="213"/>
                  <a:pt x="135" y="213"/>
                  <a:pt x="135" y="213"/>
                </a:cubicBezTo>
                <a:cubicBezTo>
                  <a:pt x="182" y="213"/>
                  <a:pt x="182" y="213"/>
                  <a:pt x="182" y="213"/>
                </a:cubicBezTo>
                <a:cubicBezTo>
                  <a:pt x="67" y="99"/>
                  <a:pt x="67" y="99"/>
                  <a:pt x="67" y="99"/>
                </a:cubicBezTo>
                <a:lnTo>
                  <a:pt x="167" y="2"/>
                </a:lnTo>
                <a:close/>
                <a:moveTo>
                  <a:pt x="248" y="53"/>
                </a:moveTo>
                <a:cubicBezTo>
                  <a:pt x="214" y="53"/>
                  <a:pt x="192" y="69"/>
                  <a:pt x="183" y="100"/>
                </a:cubicBezTo>
                <a:cubicBezTo>
                  <a:pt x="182" y="102"/>
                  <a:pt x="182" y="102"/>
                  <a:pt x="182" y="102"/>
                </a:cubicBezTo>
                <a:cubicBezTo>
                  <a:pt x="185" y="104"/>
                  <a:pt x="185" y="104"/>
                  <a:pt x="185" y="104"/>
                </a:cubicBezTo>
                <a:cubicBezTo>
                  <a:pt x="188" y="105"/>
                  <a:pt x="192" y="106"/>
                  <a:pt x="193" y="106"/>
                </a:cubicBezTo>
                <a:cubicBezTo>
                  <a:pt x="196" y="107"/>
                  <a:pt x="196" y="107"/>
                  <a:pt x="196" y="107"/>
                </a:cubicBezTo>
                <a:cubicBezTo>
                  <a:pt x="197" y="105"/>
                  <a:pt x="197" y="105"/>
                  <a:pt x="197" y="105"/>
                </a:cubicBezTo>
                <a:cubicBezTo>
                  <a:pt x="208" y="88"/>
                  <a:pt x="222" y="80"/>
                  <a:pt x="241" y="80"/>
                </a:cubicBezTo>
                <a:cubicBezTo>
                  <a:pt x="254" y="80"/>
                  <a:pt x="264" y="84"/>
                  <a:pt x="270" y="93"/>
                </a:cubicBezTo>
                <a:cubicBezTo>
                  <a:pt x="275" y="100"/>
                  <a:pt x="276" y="108"/>
                  <a:pt x="276" y="118"/>
                </a:cubicBezTo>
                <a:cubicBezTo>
                  <a:pt x="261" y="115"/>
                  <a:pt x="251" y="114"/>
                  <a:pt x="245" y="114"/>
                </a:cubicBezTo>
                <a:cubicBezTo>
                  <a:pt x="197" y="114"/>
                  <a:pt x="174" y="143"/>
                  <a:pt x="174" y="170"/>
                </a:cubicBezTo>
                <a:cubicBezTo>
                  <a:pt x="174" y="193"/>
                  <a:pt x="192" y="219"/>
                  <a:pt x="232" y="219"/>
                </a:cubicBezTo>
                <a:cubicBezTo>
                  <a:pt x="239" y="219"/>
                  <a:pt x="259" y="219"/>
                  <a:pt x="276" y="201"/>
                </a:cubicBezTo>
                <a:cubicBezTo>
                  <a:pt x="276" y="213"/>
                  <a:pt x="276" y="213"/>
                  <a:pt x="276" y="213"/>
                </a:cubicBezTo>
                <a:cubicBezTo>
                  <a:pt x="309" y="213"/>
                  <a:pt x="309" y="213"/>
                  <a:pt x="309" y="213"/>
                </a:cubicBezTo>
                <a:cubicBezTo>
                  <a:pt x="309" y="121"/>
                  <a:pt x="309" y="121"/>
                  <a:pt x="309" y="121"/>
                </a:cubicBezTo>
                <a:cubicBezTo>
                  <a:pt x="309" y="104"/>
                  <a:pt x="309" y="88"/>
                  <a:pt x="297" y="73"/>
                </a:cubicBezTo>
                <a:cubicBezTo>
                  <a:pt x="286" y="60"/>
                  <a:pt x="269" y="53"/>
                  <a:pt x="248" y="53"/>
                </a:cubicBezTo>
                <a:close/>
                <a:moveTo>
                  <a:pt x="276" y="179"/>
                </a:moveTo>
                <a:cubicBezTo>
                  <a:pt x="263" y="192"/>
                  <a:pt x="249" y="195"/>
                  <a:pt x="241" y="195"/>
                </a:cubicBezTo>
                <a:cubicBezTo>
                  <a:pt x="226" y="195"/>
                  <a:pt x="210" y="185"/>
                  <a:pt x="210" y="168"/>
                </a:cubicBezTo>
                <a:cubicBezTo>
                  <a:pt x="210" y="157"/>
                  <a:pt x="218" y="138"/>
                  <a:pt x="249" y="138"/>
                </a:cubicBezTo>
                <a:cubicBezTo>
                  <a:pt x="261" y="138"/>
                  <a:pt x="270" y="140"/>
                  <a:pt x="276" y="141"/>
                </a:cubicBezTo>
                <a:lnTo>
                  <a:pt x="276" y="179"/>
                </a:lnTo>
                <a:close/>
                <a:moveTo>
                  <a:pt x="587" y="59"/>
                </a:moveTo>
                <a:cubicBezTo>
                  <a:pt x="583" y="58"/>
                  <a:pt x="578" y="56"/>
                  <a:pt x="570" y="56"/>
                </a:cubicBezTo>
                <a:cubicBezTo>
                  <a:pt x="553" y="56"/>
                  <a:pt x="541" y="65"/>
                  <a:pt x="534" y="73"/>
                </a:cubicBezTo>
                <a:cubicBezTo>
                  <a:pt x="534" y="59"/>
                  <a:pt x="534" y="59"/>
                  <a:pt x="534" y="59"/>
                </a:cubicBezTo>
                <a:cubicBezTo>
                  <a:pt x="500" y="59"/>
                  <a:pt x="500" y="59"/>
                  <a:pt x="500" y="59"/>
                </a:cubicBezTo>
                <a:cubicBezTo>
                  <a:pt x="500" y="213"/>
                  <a:pt x="500" y="213"/>
                  <a:pt x="500" y="213"/>
                </a:cubicBezTo>
                <a:cubicBezTo>
                  <a:pt x="534" y="213"/>
                  <a:pt x="534" y="213"/>
                  <a:pt x="534" y="213"/>
                </a:cubicBezTo>
                <a:cubicBezTo>
                  <a:pt x="534" y="99"/>
                  <a:pt x="534" y="99"/>
                  <a:pt x="534" y="99"/>
                </a:cubicBezTo>
                <a:cubicBezTo>
                  <a:pt x="542" y="89"/>
                  <a:pt x="552" y="84"/>
                  <a:pt x="563" y="84"/>
                </a:cubicBezTo>
                <a:cubicBezTo>
                  <a:pt x="571" y="84"/>
                  <a:pt x="578" y="87"/>
                  <a:pt x="583" y="89"/>
                </a:cubicBezTo>
                <a:cubicBezTo>
                  <a:pt x="589" y="91"/>
                  <a:pt x="589" y="91"/>
                  <a:pt x="589" y="91"/>
                </a:cubicBezTo>
                <a:cubicBezTo>
                  <a:pt x="589" y="63"/>
                  <a:pt x="589" y="63"/>
                  <a:pt x="589" y="63"/>
                </a:cubicBezTo>
                <a:cubicBezTo>
                  <a:pt x="589" y="60"/>
                  <a:pt x="589" y="60"/>
                  <a:pt x="589" y="60"/>
                </a:cubicBezTo>
                <a:lnTo>
                  <a:pt x="587" y="59"/>
                </a:lnTo>
                <a:close/>
                <a:moveTo>
                  <a:pt x="606" y="213"/>
                </a:moveTo>
                <a:cubicBezTo>
                  <a:pt x="641" y="213"/>
                  <a:pt x="641" y="213"/>
                  <a:pt x="641" y="213"/>
                </a:cubicBezTo>
                <a:cubicBezTo>
                  <a:pt x="641" y="59"/>
                  <a:pt x="641" y="59"/>
                  <a:pt x="641" y="59"/>
                </a:cubicBezTo>
                <a:cubicBezTo>
                  <a:pt x="606" y="59"/>
                  <a:pt x="606" y="59"/>
                  <a:pt x="606" y="59"/>
                </a:cubicBezTo>
                <a:lnTo>
                  <a:pt x="606" y="213"/>
                </a:lnTo>
                <a:close/>
                <a:moveTo>
                  <a:pt x="624" y="0"/>
                </a:moveTo>
                <a:cubicBezTo>
                  <a:pt x="613" y="0"/>
                  <a:pt x="604" y="8"/>
                  <a:pt x="604" y="19"/>
                </a:cubicBezTo>
                <a:cubicBezTo>
                  <a:pt x="604" y="31"/>
                  <a:pt x="614" y="38"/>
                  <a:pt x="623" y="38"/>
                </a:cubicBezTo>
                <a:cubicBezTo>
                  <a:pt x="630" y="38"/>
                  <a:pt x="643" y="34"/>
                  <a:pt x="643" y="19"/>
                </a:cubicBezTo>
                <a:cubicBezTo>
                  <a:pt x="643" y="10"/>
                  <a:pt x="636" y="0"/>
                  <a:pt x="624" y="0"/>
                </a:cubicBezTo>
                <a:close/>
                <a:moveTo>
                  <a:pt x="795" y="64"/>
                </a:moveTo>
                <a:cubicBezTo>
                  <a:pt x="791" y="61"/>
                  <a:pt x="781" y="53"/>
                  <a:pt x="759" y="53"/>
                </a:cubicBezTo>
                <a:cubicBezTo>
                  <a:pt x="733" y="53"/>
                  <a:pt x="718" y="65"/>
                  <a:pt x="709" y="74"/>
                </a:cubicBezTo>
                <a:cubicBezTo>
                  <a:pt x="709" y="59"/>
                  <a:pt x="709" y="59"/>
                  <a:pt x="709" y="59"/>
                </a:cubicBezTo>
                <a:cubicBezTo>
                  <a:pt x="676" y="59"/>
                  <a:pt x="676" y="59"/>
                  <a:pt x="676" y="59"/>
                </a:cubicBezTo>
                <a:cubicBezTo>
                  <a:pt x="676" y="213"/>
                  <a:pt x="676" y="213"/>
                  <a:pt x="676" y="213"/>
                </a:cubicBezTo>
                <a:cubicBezTo>
                  <a:pt x="709" y="213"/>
                  <a:pt x="709" y="213"/>
                  <a:pt x="709" y="213"/>
                </a:cubicBezTo>
                <a:cubicBezTo>
                  <a:pt x="709" y="101"/>
                  <a:pt x="709" y="101"/>
                  <a:pt x="709" y="101"/>
                </a:cubicBezTo>
                <a:cubicBezTo>
                  <a:pt x="718" y="87"/>
                  <a:pt x="732" y="79"/>
                  <a:pt x="747" y="79"/>
                </a:cubicBezTo>
                <a:cubicBezTo>
                  <a:pt x="751" y="79"/>
                  <a:pt x="770" y="80"/>
                  <a:pt x="774" y="96"/>
                </a:cubicBezTo>
                <a:cubicBezTo>
                  <a:pt x="776" y="103"/>
                  <a:pt x="776" y="110"/>
                  <a:pt x="776" y="126"/>
                </a:cubicBezTo>
                <a:cubicBezTo>
                  <a:pt x="776" y="213"/>
                  <a:pt x="776" y="213"/>
                  <a:pt x="776" y="213"/>
                </a:cubicBezTo>
                <a:cubicBezTo>
                  <a:pt x="810" y="213"/>
                  <a:pt x="810" y="213"/>
                  <a:pt x="810" y="213"/>
                </a:cubicBezTo>
                <a:cubicBezTo>
                  <a:pt x="810" y="106"/>
                  <a:pt x="810" y="106"/>
                  <a:pt x="810" y="106"/>
                </a:cubicBezTo>
                <a:cubicBezTo>
                  <a:pt x="810" y="94"/>
                  <a:pt x="810" y="78"/>
                  <a:pt x="796" y="65"/>
                </a:cubicBezTo>
                <a:lnTo>
                  <a:pt x="795" y="64"/>
                </a:lnTo>
                <a:close/>
                <a:moveTo>
                  <a:pt x="957" y="73"/>
                </a:moveTo>
                <a:cubicBezTo>
                  <a:pt x="946" y="60"/>
                  <a:pt x="929" y="53"/>
                  <a:pt x="907" y="53"/>
                </a:cubicBezTo>
                <a:cubicBezTo>
                  <a:pt x="874" y="53"/>
                  <a:pt x="851" y="69"/>
                  <a:pt x="843" y="100"/>
                </a:cubicBezTo>
                <a:cubicBezTo>
                  <a:pt x="842" y="102"/>
                  <a:pt x="842" y="102"/>
                  <a:pt x="842" y="102"/>
                </a:cubicBezTo>
                <a:cubicBezTo>
                  <a:pt x="845" y="104"/>
                  <a:pt x="845" y="104"/>
                  <a:pt x="845" y="104"/>
                </a:cubicBezTo>
                <a:cubicBezTo>
                  <a:pt x="847" y="104"/>
                  <a:pt x="851" y="106"/>
                  <a:pt x="853" y="106"/>
                </a:cubicBezTo>
                <a:cubicBezTo>
                  <a:pt x="855" y="107"/>
                  <a:pt x="855" y="107"/>
                  <a:pt x="855" y="107"/>
                </a:cubicBezTo>
                <a:cubicBezTo>
                  <a:pt x="857" y="105"/>
                  <a:pt x="857" y="105"/>
                  <a:pt x="857" y="105"/>
                </a:cubicBezTo>
                <a:cubicBezTo>
                  <a:pt x="868" y="88"/>
                  <a:pt x="882" y="80"/>
                  <a:pt x="901" y="80"/>
                </a:cubicBezTo>
                <a:cubicBezTo>
                  <a:pt x="914" y="80"/>
                  <a:pt x="924" y="84"/>
                  <a:pt x="930" y="93"/>
                </a:cubicBezTo>
                <a:cubicBezTo>
                  <a:pt x="935" y="100"/>
                  <a:pt x="936" y="108"/>
                  <a:pt x="936" y="118"/>
                </a:cubicBezTo>
                <a:cubicBezTo>
                  <a:pt x="921" y="115"/>
                  <a:pt x="911" y="114"/>
                  <a:pt x="905" y="114"/>
                </a:cubicBezTo>
                <a:cubicBezTo>
                  <a:pt x="856" y="114"/>
                  <a:pt x="834" y="143"/>
                  <a:pt x="834" y="170"/>
                </a:cubicBezTo>
                <a:cubicBezTo>
                  <a:pt x="834" y="193"/>
                  <a:pt x="852" y="219"/>
                  <a:pt x="892" y="219"/>
                </a:cubicBezTo>
                <a:cubicBezTo>
                  <a:pt x="899" y="219"/>
                  <a:pt x="919" y="219"/>
                  <a:pt x="936" y="202"/>
                </a:cubicBezTo>
                <a:cubicBezTo>
                  <a:pt x="936" y="213"/>
                  <a:pt x="936" y="213"/>
                  <a:pt x="936" y="213"/>
                </a:cubicBezTo>
                <a:cubicBezTo>
                  <a:pt x="969" y="213"/>
                  <a:pt x="969" y="213"/>
                  <a:pt x="969" y="213"/>
                </a:cubicBezTo>
                <a:cubicBezTo>
                  <a:pt x="969" y="121"/>
                  <a:pt x="969" y="121"/>
                  <a:pt x="969" y="121"/>
                </a:cubicBezTo>
                <a:cubicBezTo>
                  <a:pt x="969" y="104"/>
                  <a:pt x="969" y="88"/>
                  <a:pt x="957" y="73"/>
                </a:cubicBezTo>
                <a:close/>
                <a:moveTo>
                  <a:pt x="936" y="179"/>
                </a:moveTo>
                <a:cubicBezTo>
                  <a:pt x="925" y="189"/>
                  <a:pt x="913" y="195"/>
                  <a:pt x="900" y="195"/>
                </a:cubicBezTo>
                <a:cubicBezTo>
                  <a:pt x="885" y="195"/>
                  <a:pt x="870" y="185"/>
                  <a:pt x="870" y="168"/>
                </a:cubicBezTo>
                <a:cubicBezTo>
                  <a:pt x="870" y="157"/>
                  <a:pt x="878" y="138"/>
                  <a:pt x="908" y="138"/>
                </a:cubicBezTo>
                <a:cubicBezTo>
                  <a:pt x="920" y="138"/>
                  <a:pt x="930" y="140"/>
                  <a:pt x="936" y="141"/>
                </a:cubicBezTo>
                <a:lnTo>
                  <a:pt x="936" y="179"/>
                </a:lnTo>
                <a:close/>
                <a:moveTo>
                  <a:pt x="405" y="53"/>
                </a:moveTo>
                <a:cubicBezTo>
                  <a:pt x="371" y="53"/>
                  <a:pt x="349" y="69"/>
                  <a:pt x="340" y="100"/>
                </a:cubicBezTo>
                <a:cubicBezTo>
                  <a:pt x="340" y="102"/>
                  <a:pt x="340" y="102"/>
                  <a:pt x="340" y="102"/>
                </a:cubicBezTo>
                <a:cubicBezTo>
                  <a:pt x="342" y="104"/>
                  <a:pt x="342" y="104"/>
                  <a:pt x="342" y="104"/>
                </a:cubicBezTo>
                <a:cubicBezTo>
                  <a:pt x="345" y="105"/>
                  <a:pt x="349" y="106"/>
                  <a:pt x="350" y="106"/>
                </a:cubicBezTo>
                <a:cubicBezTo>
                  <a:pt x="353" y="107"/>
                  <a:pt x="353" y="107"/>
                  <a:pt x="353" y="107"/>
                </a:cubicBezTo>
                <a:cubicBezTo>
                  <a:pt x="354" y="105"/>
                  <a:pt x="354" y="105"/>
                  <a:pt x="354" y="105"/>
                </a:cubicBezTo>
                <a:cubicBezTo>
                  <a:pt x="365" y="88"/>
                  <a:pt x="380" y="80"/>
                  <a:pt x="398" y="80"/>
                </a:cubicBezTo>
                <a:cubicBezTo>
                  <a:pt x="411" y="80"/>
                  <a:pt x="421" y="84"/>
                  <a:pt x="427" y="93"/>
                </a:cubicBezTo>
                <a:cubicBezTo>
                  <a:pt x="432" y="100"/>
                  <a:pt x="433" y="108"/>
                  <a:pt x="433" y="118"/>
                </a:cubicBezTo>
                <a:cubicBezTo>
                  <a:pt x="418" y="115"/>
                  <a:pt x="408" y="114"/>
                  <a:pt x="403" y="114"/>
                </a:cubicBezTo>
                <a:cubicBezTo>
                  <a:pt x="354" y="114"/>
                  <a:pt x="331" y="143"/>
                  <a:pt x="331" y="170"/>
                </a:cubicBezTo>
                <a:cubicBezTo>
                  <a:pt x="331" y="193"/>
                  <a:pt x="349" y="219"/>
                  <a:pt x="389" y="219"/>
                </a:cubicBezTo>
                <a:cubicBezTo>
                  <a:pt x="396" y="219"/>
                  <a:pt x="416" y="219"/>
                  <a:pt x="433" y="201"/>
                </a:cubicBezTo>
                <a:cubicBezTo>
                  <a:pt x="433" y="213"/>
                  <a:pt x="433" y="213"/>
                  <a:pt x="433" y="213"/>
                </a:cubicBezTo>
                <a:cubicBezTo>
                  <a:pt x="467" y="213"/>
                  <a:pt x="467" y="213"/>
                  <a:pt x="467" y="213"/>
                </a:cubicBezTo>
                <a:cubicBezTo>
                  <a:pt x="467" y="121"/>
                  <a:pt x="467" y="121"/>
                  <a:pt x="467" y="121"/>
                </a:cubicBezTo>
                <a:cubicBezTo>
                  <a:pt x="467" y="104"/>
                  <a:pt x="467" y="88"/>
                  <a:pt x="454" y="73"/>
                </a:cubicBezTo>
                <a:cubicBezTo>
                  <a:pt x="443" y="60"/>
                  <a:pt x="427" y="53"/>
                  <a:pt x="405" y="53"/>
                </a:cubicBezTo>
                <a:close/>
                <a:moveTo>
                  <a:pt x="433" y="179"/>
                </a:moveTo>
                <a:cubicBezTo>
                  <a:pt x="420" y="192"/>
                  <a:pt x="406" y="195"/>
                  <a:pt x="398" y="195"/>
                </a:cubicBezTo>
                <a:cubicBezTo>
                  <a:pt x="383" y="195"/>
                  <a:pt x="367" y="185"/>
                  <a:pt x="367" y="168"/>
                </a:cubicBezTo>
                <a:cubicBezTo>
                  <a:pt x="367" y="157"/>
                  <a:pt x="375" y="138"/>
                  <a:pt x="406" y="138"/>
                </a:cubicBezTo>
                <a:cubicBezTo>
                  <a:pt x="418" y="138"/>
                  <a:pt x="428" y="140"/>
                  <a:pt x="433" y="141"/>
                </a:cubicBezTo>
                <a:lnTo>
                  <a:pt x="433" y="179"/>
                </a:lnTo>
                <a:close/>
              </a:path>
            </a:pathLst>
          </a:custGeom>
          <a:solidFill>
            <a:srgbClr val="0071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18386166-427F-4F0F-8E85-23B7FD706D42}"/>
              </a:ext>
            </a:extLst>
          </p:cNvPr>
          <p:cNvSpPr>
            <a:spLocks noEditPoints="1"/>
          </p:cNvSpPr>
          <p:nvPr/>
        </p:nvSpPr>
        <p:spPr bwMode="auto">
          <a:xfrm>
            <a:off x="10485508" y="2026727"/>
            <a:ext cx="781050" cy="415925"/>
          </a:xfrm>
          <a:custGeom>
            <a:avLst/>
            <a:gdLst>
              <a:gd name="T0" fmla="*/ 5 w 352"/>
              <a:gd name="T1" fmla="*/ 53 h 187"/>
              <a:gd name="T2" fmla="*/ 51 w 352"/>
              <a:gd name="T3" fmla="*/ 73 h 187"/>
              <a:gd name="T4" fmla="*/ 118 w 352"/>
              <a:gd name="T5" fmla="*/ 51 h 187"/>
              <a:gd name="T6" fmla="*/ 176 w 352"/>
              <a:gd name="T7" fmla="*/ 74 h 187"/>
              <a:gd name="T8" fmla="*/ 235 w 352"/>
              <a:gd name="T9" fmla="*/ 51 h 187"/>
              <a:gd name="T10" fmla="*/ 236 w 352"/>
              <a:gd name="T11" fmla="*/ 52 h 187"/>
              <a:gd name="T12" fmla="*/ 239 w 352"/>
              <a:gd name="T13" fmla="*/ 55 h 187"/>
              <a:gd name="T14" fmla="*/ 344 w 352"/>
              <a:gd name="T15" fmla="*/ 57 h 187"/>
              <a:gd name="T16" fmla="*/ 344 w 352"/>
              <a:gd name="T17" fmla="*/ 56 h 187"/>
              <a:gd name="T18" fmla="*/ 351 w 352"/>
              <a:gd name="T19" fmla="*/ 48 h 187"/>
              <a:gd name="T20" fmla="*/ 352 w 352"/>
              <a:gd name="T21" fmla="*/ 15 h 187"/>
              <a:gd name="T22" fmla="*/ 352 w 352"/>
              <a:gd name="T23" fmla="*/ 3 h 187"/>
              <a:gd name="T24" fmla="*/ 352 w 352"/>
              <a:gd name="T25" fmla="*/ 0 h 187"/>
              <a:gd name="T26" fmla="*/ 350 w 352"/>
              <a:gd name="T27" fmla="*/ 2 h 187"/>
              <a:gd name="T28" fmla="*/ 235 w 352"/>
              <a:gd name="T29" fmla="*/ 2 h 187"/>
              <a:gd name="T30" fmla="*/ 234 w 352"/>
              <a:gd name="T31" fmla="*/ 1 h 187"/>
              <a:gd name="T32" fmla="*/ 234 w 352"/>
              <a:gd name="T33" fmla="*/ 2 h 187"/>
              <a:gd name="T34" fmla="*/ 119 w 352"/>
              <a:gd name="T35" fmla="*/ 2 h 187"/>
              <a:gd name="T36" fmla="*/ 118 w 352"/>
              <a:gd name="T37" fmla="*/ 1 h 187"/>
              <a:gd name="T38" fmla="*/ 117 w 352"/>
              <a:gd name="T39" fmla="*/ 2 h 187"/>
              <a:gd name="T40" fmla="*/ 2 w 352"/>
              <a:gd name="T41" fmla="*/ 2 h 187"/>
              <a:gd name="T42" fmla="*/ 0 w 352"/>
              <a:gd name="T43" fmla="*/ 0 h 187"/>
              <a:gd name="T44" fmla="*/ 0 w 352"/>
              <a:gd name="T45" fmla="*/ 3 h 187"/>
              <a:gd name="T46" fmla="*/ 0 w 352"/>
              <a:gd name="T47" fmla="*/ 14 h 187"/>
              <a:gd name="T48" fmla="*/ 1 w 352"/>
              <a:gd name="T49" fmla="*/ 46 h 187"/>
              <a:gd name="T50" fmla="*/ 5 w 352"/>
              <a:gd name="T51" fmla="*/ 53 h 187"/>
              <a:gd name="T52" fmla="*/ 352 w 352"/>
              <a:gd name="T53" fmla="*/ 110 h 187"/>
              <a:gd name="T54" fmla="*/ 352 w 352"/>
              <a:gd name="T55" fmla="*/ 107 h 187"/>
              <a:gd name="T56" fmla="*/ 350 w 352"/>
              <a:gd name="T57" fmla="*/ 109 h 187"/>
              <a:gd name="T58" fmla="*/ 235 w 352"/>
              <a:gd name="T59" fmla="*/ 109 h 187"/>
              <a:gd name="T60" fmla="*/ 234 w 352"/>
              <a:gd name="T61" fmla="*/ 108 h 187"/>
              <a:gd name="T62" fmla="*/ 234 w 352"/>
              <a:gd name="T63" fmla="*/ 109 h 187"/>
              <a:gd name="T64" fmla="*/ 119 w 352"/>
              <a:gd name="T65" fmla="*/ 109 h 187"/>
              <a:gd name="T66" fmla="*/ 118 w 352"/>
              <a:gd name="T67" fmla="*/ 108 h 187"/>
              <a:gd name="T68" fmla="*/ 117 w 352"/>
              <a:gd name="T69" fmla="*/ 109 h 187"/>
              <a:gd name="T70" fmla="*/ 2 w 352"/>
              <a:gd name="T71" fmla="*/ 109 h 187"/>
              <a:gd name="T72" fmla="*/ 0 w 352"/>
              <a:gd name="T73" fmla="*/ 107 h 187"/>
              <a:gd name="T74" fmla="*/ 0 w 352"/>
              <a:gd name="T75" fmla="*/ 110 h 187"/>
              <a:gd name="T76" fmla="*/ 0 w 352"/>
              <a:gd name="T77" fmla="*/ 121 h 187"/>
              <a:gd name="T78" fmla="*/ 1 w 352"/>
              <a:gd name="T79" fmla="*/ 153 h 187"/>
              <a:gd name="T80" fmla="*/ 5 w 352"/>
              <a:gd name="T81" fmla="*/ 160 h 187"/>
              <a:gd name="T82" fmla="*/ 51 w 352"/>
              <a:gd name="T83" fmla="*/ 180 h 187"/>
              <a:gd name="T84" fmla="*/ 118 w 352"/>
              <a:gd name="T85" fmla="*/ 158 h 187"/>
              <a:gd name="T86" fmla="*/ 176 w 352"/>
              <a:gd name="T87" fmla="*/ 181 h 187"/>
              <a:gd name="T88" fmla="*/ 235 w 352"/>
              <a:gd name="T89" fmla="*/ 158 h 187"/>
              <a:gd name="T90" fmla="*/ 236 w 352"/>
              <a:gd name="T91" fmla="*/ 159 h 187"/>
              <a:gd name="T92" fmla="*/ 239 w 352"/>
              <a:gd name="T93" fmla="*/ 162 h 187"/>
              <a:gd name="T94" fmla="*/ 344 w 352"/>
              <a:gd name="T95" fmla="*/ 164 h 187"/>
              <a:gd name="T96" fmla="*/ 344 w 352"/>
              <a:gd name="T97" fmla="*/ 163 h 187"/>
              <a:gd name="T98" fmla="*/ 351 w 352"/>
              <a:gd name="T99" fmla="*/ 154 h 187"/>
              <a:gd name="T100" fmla="*/ 352 w 352"/>
              <a:gd name="T101" fmla="*/ 122 h 187"/>
              <a:gd name="T102" fmla="*/ 352 w 352"/>
              <a:gd name="T103" fmla="*/ 11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52" h="187">
                <a:moveTo>
                  <a:pt x="5" y="53"/>
                </a:moveTo>
                <a:cubicBezTo>
                  <a:pt x="18" y="65"/>
                  <a:pt x="34" y="72"/>
                  <a:pt x="51" y="73"/>
                </a:cubicBezTo>
                <a:cubicBezTo>
                  <a:pt x="77" y="76"/>
                  <a:pt x="99" y="68"/>
                  <a:pt x="118" y="51"/>
                </a:cubicBezTo>
                <a:cubicBezTo>
                  <a:pt x="137" y="66"/>
                  <a:pt x="157" y="74"/>
                  <a:pt x="176" y="74"/>
                </a:cubicBezTo>
                <a:cubicBezTo>
                  <a:pt x="196" y="74"/>
                  <a:pt x="215" y="66"/>
                  <a:pt x="235" y="51"/>
                </a:cubicBezTo>
                <a:cubicBezTo>
                  <a:pt x="235" y="51"/>
                  <a:pt x="236" y="52"/>
                  <a:pt x="236" y="52"/>
                </a:cubicBezTo>
                <a:cubicBezTo>
                  <a:pt x="237" y="53"/>
                  <a:pt x="238" y="54"/>
                  <a:pt x="239" y="55"/>
                </a:cubicBezTo>
                <a:cubicBezTo>
                  <a:pt x="270" y="80"/>
                  <a:pt x="313" y="80"/>
                  <a:pt x="344" y="57"/>
                </a:cubicBezTo>
                <a:cubicBezTo>
                  <a:pt x="344" y="56"/>
                  <a:pt x="344" y="56"/>
                  <a:pt x="344" y="56"/>
                </a:cubicBezTo>
                <a:cubicBezTo>
                  <a:pt x="348" y="54"/>
                  <a:pt x="351" y="51"/>
                  <a:pt x="351" y="48"/>
                </a:cubicBezTo>
                <a:cubicBezTo>
                  <a:pt x="352" y="37"/>
                  <a:pt x="352" y="26"/>
                  <a:pt x="352" y="15"/>
                </a:cubicBezTo>
                <a:cubicBezTo>
                  <a:pt x="352" y="11"/>
                  <a:pt x="352" y="7"/>
                  <a:pt x="352" y="3"/>
                </a:cubicBezTo>
                <a:cubicBezTo>
                  <a:pt x="352" y="0"/>
                  <a:pt x="352" y="0"/>
                  <a:pt x="352" y="0"/>
                </a:cubicBezTo>
                <a:cubicBezTo>
                  <a:pt x="350" y="2"/>
                  <a:pt x="350" y="2"/>
                  <a:pt x="350" y="2"/>
                </a:cubicBezTo>
                <a:cubicBezTo>
                  <a:pt x="315" y="32"/>
                  <a:pt x="269" y="32"/>
                  <a:pt x="235" y="2"/>
                </a:cubicBezTo>
                <a:cubicBezTo>
                  <a:pt x="234" y="1"/>
                  <a:pt x="234" y="1"/>
                  <a:pt x="234" y="1"/>
                </a:cubicBezTo>
                <a:cubicBezTo>
                  <a:pt x="234" y="2"/>
                  <a:pt x="234" y="2"/>
                  <a:pt x="234" y="2"/>
                </a:cubicBezTo>
                <a:cubicBezTo>
                  <a:pt x="199" y="32"/>
                  <a:pt x="153" y="32"/>
                  <a:pt x="119" y="2"/>
                </a:cubicBezTo>
                <a:cubicBezTo>
                  <a:pt x="118" y="1"/>
                  <a:pt x="118" y="1"/>
                  <a:pt x="118" y="1"/>
                </a:cubicBezTo>
                <a:cubicBezTo>
                  <a:pt x="117" y="2"/>
                  <a:pt x="117" y="2"/>
                  <a:pt x="117" y="2"/>
                </a:cubicBezTo>
                <a:cubicBezTo>
                  <a:pt x="79" y="33"/>
                  <a:pt x="41" y="33"/>
                  <a:pt x="2" y="2"/>
                </a:cubicBezTo>
                <a:cubicBezTo>
                  <a:pt x="0" y="0"/>
                  <a:pt x="0" y="0"/>
                  <a:pt x="0" y="0"/>
                </a:cubicBezTo>
                <a:cubicBezTo>
                  <a:pt x="0" y="3"/>
                  <a:pt x="0" y="3"/>
                  <a:pt x="0" y="3"/>
                </a:cubicBezTo>
                <a:cubicBezTo>
                  <a:pt x="0" y="7"/>
                  <a:pt x="0" y="10"/>
                  <a:pt x="0" y="14"/>
                </a:cubicBezTo>
                <a:cubicBezTo>
                  <a:pt x="0" y="25"/>
                  <a:pt x="0" y="35"/>
                  <a:pt x="1" y="46"/>
                </a:cubicBezTo>
                <a:cubicBezTo>
                  <a:pt x="1" y="48"/>
                  <a:pt x="3" y="51"/>
                  <a:pt x="5" y="53"/>
                </a:cubicBezTo>
                <a:close/>
                <a:moveTo>
                  <a:pt x="352" y="110"/>
                </a:moveTo>
                <a:cubicBezTo>
                  <a:pt x="352" y="107"/>
                  <a:pt x="352" y="107"/>
                  <a:pt x="352" y="107"/>
                </a:cubicBezTo>
                <a:cubicBezTo>
                  <a:pt x="350" y="109"/>
                  <a:pt x="350" y="109"/>
                  <a:pt x="350" y="109"/>
                </a:cubicBezTo>
                <a:cubicBezTo>
                  <a:pt x="315" y="139"/>
                  <a:pt x="269" y="139"/>
                  <a:pt x="235" y="109"/>
                </a:cubicBezTo>
                <a:cubicBezTo>
                  <a:pt x="234" y="108"/>
                  <a:pt x="234" y="108"/>
                  <a:pt x="234" y="108"/>
                </a:cubicBezTo>
                <a:cubicBezTo>
                  <a:pt x="234" y="109"/>
                  <a:pt x="234" y="109"/>
                  <a:pt x="234" y="109"/>
                </a:cubicBezTo>
                <a:cubicBezTo>
                  <a:pt x="199" y="139"/>
                  <a:pt x="153" y="139"/>
                  <a:pt x="119" y="109"/>
                </a:cubicBezTo>
                <a:cubicBezTo>
                  <a:pt x="118" y="108"/>
                  <a:pt x="118" y="108"/>
                  <a:pt x="118" y="108"/>
                </a:cubicBezTo>
                <a:cubicBezTo>
                  <a:pt x="117" y="109"/>
                  <a:pt x="117" y="109"/>
                  <a:pt x="117" y="109"/>
                </a:cubicBezTo>
                <a:cubicBezTo>
                  <a:pt x="79" y="139"/>
                  <a:pt x="41" y="140"/>
                  <a:pt x="2" y="109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0"/>
                  <a:pt x="0" y="110"/>
                  <a:pt x="0" y="110"/>
                </a:cubicBezTo>
                <a:cubicBezTo>
                  <a:pt x="0" y="114"/>
                  <a:pt x="0" y="117"/>
                  <a:pt x="0" y="121"/>
                </a:cubicBezTo>
                <a:cubicBezTo>
                  <a:pt x="0" y="132"/>
                  <a:pt x="0" y="142"/>
                  <a:pt x="1" y="153"/>
                </a:cubicBezTo>
                <a:cubicBezTo>
                  <a:pt x="1" y="155"/>
                  <a:pt x="3" y="158"/>
                  <a:pt x="5" y="160"/>
                </a:cubicBezTo>
                <a:cubicBezTo>
                  <a:pt x="18" y="172"/>
                  <a:pt x="34" y="179"/>
                  <a:pt x="51" y="180"/>
                </a:cubicBezTo>
                <a:cubicBezTo>
                  <a:pt x="77" y="183"/>
                  <a:pt x="99" y="175"/>
                  <a:pt x="118" y="158"/>
                </a:cubicBezTo>
                <a:cubicBezTo>
                  <a:pt x="137" y="173"/>
                  <a:pt x="157" y="181"/>
                  <a:pt x="176" y="181"/>
                </a:cubicBezTo>
                <a:cubicBezTo>
                  <a:pt x="196" y="181"/>
                  <a:pt x="215" y="173"/>
                  <a:pt x="235" y="158"/>
                </a:cubicBezTo>
                <a:cubicBezTo>
                  <a:pt x="235" y="158"/>
                  <a:pt x="236" y="159"/>
                  <a:pt x="236" y="159"/>
                </a:cubicBezTo>
                <a:cubicBezTo>
                  <a:pt x="237" y="160"/>
                  <a:pt x="238" y="161"/>
                  <a:pt x="239" y="162"/>
                </a:cubicBezTo>
                <a:cubicBezTo>
                  <a:pt x="270" y="187"/>
                  <a:pt x="313" y="187"/>
                  <a:pt x="344" y="164"/>
                </a:cubicBezTo>
                <a:cubicBezTo>
                  <a:pt x="344" y="163"/>
                  <a:pt x="344" y="163"/>
                  <a:pt x="344" y="163"/>
                </a:cubicBezTo>
                <a:cubicBezTo>
                  <a:pt x="348" y="161"/>
                  <a:pt x="351" y="158"/>
                  <a:pt x="351" y="154"/>
                </a:cubicBezTo>
                <a:cubicBezTo>
                  <a:pt x="352" y="144"/>
                  <a:pt x="352" y="133"/>
                  <a:pt x="352" y="122"/>
                </a:cubicBezTo>
                <a:cubicBezTo>
                  <a:pt x="352" y="118"/>
                  <a:pt x="352" y="114"/>
                  <a:pt x="352" y="110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grpSp>
        <p:nvGrpSpPr>
          <p:cNvPr id="10" name="Group 42">
            <a:extLst>
              <a:ext uri="{FF2B5EF4-FFF2-40B4-BE49-F238E27FC236}">
                <a16:creationId xmlns:a16="http://schemas.microsoft.com/office/drawing/2014/main" id="{38675770-4D1A-4FB6-B5B2-501742221820}"/>
              </a:ext>
            </a:extLst>
          </p:cNvPr>
          <p:cNvGrpSpPr/>
          <p:nvPr/>
        </p:nvGrpSpPr>
        <p:grpSpPr>
          <a:xfrm>
            <a:off x="994084" y="1934652"/>
            <a:ext cx="3171825" cy="509588"/>
            <a:chOff x="2806701" y="469901"/>
            <a:chExt cx="3171825" cy="509588"/>
          </a:xfrm>
        </p:grpSpPr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5F806449-9BD7-425E-9DCA-4A5F306905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6701" y="469901"/>
              <a:ext cx="2151063" cy="484188"/>
            </a:xfrm>
            <a:custGeom>
              <a:avLst/>
              <a:gdLst>
                <a:gd name="T0" fmla="*/ 127 w 969"/>
                <a:gd name="T1" fmla="*/ 2 h 218"/>
                <a:gd name="T2" fmla="*/ 35 w 969"/>
                <a:gd name="T3" fmla="*/ 2 h 218"/>
                <a:gd name="T4" fmla="*/ 0 w 969"/>
                <a:gd name="T5" fmla="*/ 212 h 218"/>
                <a:gd name="T6" fmla="*/ 35 w 969"/>
                <a:gd name="T7" fmla="*/ 114 h 218"/>
                <a:gd name="T8" fmla="*/ 182 w 969"/>
                <a:gd name="T9" fmla="*/ 212 h 218"/>
                <a:gd name="T10" fmla="*/ 167 w 969"/>
                <a:gd name="T11" fmla="*/ 2 h 218"/>
                <a:gd name="T12" fmla="*/ 183 w 969"/>
                <a:gd name="T13" fmla="*/ 99 h 218"/>
                <a:gd name="T14" fmla="*/ 185 w 969"/>
                <a:gd name="T15" fmla="*/ 103 h 218"/>
                <a:gd name="T16" fmla="*/ 196 w 969"/>
                <a:gd name="T17" fmla="*/ 106 h 218"/>
                <a:gd name="T18" fmla="*/ 241 w 969"/>
                <a:gd name="T19" fmla="*/ 79 h 218"/>
                <a:gd name="T20" fmla="*/ 276 w 969"/>
                <a:gd name="T21" fmla="*/ 117 h 218"/>
                <a:gd name="T22" fmla="*/ 174 w 969"/>
                <a:gd name="T23" fmla="*/ 169 h 218"/>
                <a:gd name="T24" fmla="*/ 276 w 969"/>
                <a:gd name="T25" fmla="*/ 201 h 218"/>
                <a:gd name="T26" fmla="*/ 309 w 969"/>
                <a:gd name="T27" fmla="*/ 213 h 218"/>
                <a:gd name="T28" fmla="*/ 297 w 969"/>
                <a:gd name="T29" fmla="*/ 73 h 218"/>
                <a:gd name="T30" fmla="*/ 276 w 969"/>
                <a:gd name="T31" fmla="*/ 178 h 218"/>
                <a:gd name="T32" fmla="*/ 210 w 969"/>
                <a:gd name="T33" fmla="*/ 167 h 218"/>
                <a:gd name="T34" fmla="*/ 276 w 969"/>
                <a:gd name="T35" fmla="*/ 141 h 218"/>
                <a:gd name="T36" fmla="*/ 587 w 969"/>
                <a:gd name="T37" fmla="*/ 59 h 218"/>
                <a:gd name="T38" fmla="*/ 534 w 969"/>
                <a:gd name="T39" fmla="*/ 73 h 218"/>
                <a:gd name="T40" fmla="*/ 500 w 969"/>
                <a:gd name="T41" fmla="*/ 59 h 218"/>
                <a:gd name="T42" fmla="*/ 534 w 969"/>
                <a:gd name="T43" fmla="*/ 212 h 218"/>
                <a:gd name="T44" fmla="*/ 563 w 969"/>
                <a:gd name="T45" fmla="*/ 83 h 218"/>
                <a:gd name="T46" fmla="*/ 589 w 969"/>
                <a:gd name="T47" fmla="*/ 91 h 218"/>
                <a:gd name="T48" fmla="*/ 589 w 969"/>
                <a:gd name="T49" fmla="*/ 59 h 218"/>
                <a:gd name="T50" fmla="*/ 606 w 969"/>
                <a:gd name="T51" fmla="*/ 213 h 218"/>
                <a:gd name="T52" fmla="*/ 641 w 969"/>
                <a:gd name="T53" fmla="*/ 58 h 218"/>
                <a:gd name="T54" fmla="*/ 606 w 969"/>
                <a:gd name="T55" fmla="*/ 213 h 218"/>
                <a:gd name="T56" fmla="*/ 604 w 969"/>
                <a:gd name="T57" fmla="*/ 19 h 218"/>
                <a:gd name="T58" fmla="*/ 643 w 969"/>
                <a:gd name="T59" fmla="*/ 18 h 218"/>
                <a:gd name="T60" fmla="*/ 795 w 969"/>
                <a:gd name="T61" fmla="*/ 64 h 218"/>
                <a:gd name="T62" fmla="*/ 709 w 969"/>
                <a:gd name="T63" fmla="*/ 73 h 218"/>
                <a:gd name="T64" fmla="*/ 676 w 969"/>
                <a:gd name="T65" fmla="*/ 59 h 218"/>
                <a:gd name="T66" fmla="*/ 709 w 969"/>
                <a:gd name="T67" fmla="*/ 212 h 218"/>
                <a:gd name="T68" fmla="*/ 747 w 969"/>
                <a:gd name="T69" fmla="*/ 78 h 218"/>
                <a:gd name="T70" fmla="*/ 776 w 969"/>
                <a:gd name="T71" fmla="*/ 126 h 218"/>
                <a:gd name="T72" fmla="*/ 810 w 969"/>
                <a:gd name="T73" fmla="*/ 212 h 218"/>
                <a:gd name="T74" fmla="*/ 796 w 969"/>
                <a:gd name="T75" fmla="*/ 64 h 218"/>
                <a:gd name="T76" fmla="*/ 957 w 969"/>
                <a:gd name="T77" fmla="*/ 73 h 218"/>
                <a:gd name="T78" fmla="*/ 843 w 969"/>
                <a:gd name="T79" fmla="*/ 99 h 218"/>
                <a:gd name="T80" fmla="*/ 845 w 969"/>
                <a:gd name="T81" fmla="*/ 103 h 218"/>
                <a:gd name="T82" fmla="*/ 855 w 969"/>
                <a:gd name="T83" fmla="*/ 106 h 218"/>
                <a:gd name="T84" fmla="*/ 901 w 969"/>
                <a:gd name="T85" fmla="*/ 79 h 218"/>
                <a:gd name="T86" fmla="*/ 936 w 969"/>
                <a:gd name="T87" fmla="*/ 117 h 218"/>
                <a:gd name="T88" fmla="*/ 834 w 969"/>
                <a:gd name="T89" fmla="*/ 169 h 218"/>
                <a:gd name="T90" fmla="*/ 936 w 969"/>
                <a:gd name="T91" fmla="*/ 201 h 218"/>
                <a:gd name="T92" fmla="*/ 969 w 969"/>
                <a:gd name="T93" fmla="*/ 213 h 218"/>
                <a:gd name="T94" fmla="*/ 957 w 969"/>
                <a:gd name="T95" fmla="*/ 73 h 218"/>
                <a:gd name="T96" fmla="*/ 900 w 969"/>
                <a:gd name="T97" fmla="*/ 194 h 218"/>
                <a:gd name="T98" fmla="*/ 908 w 969"/>
                <a:gd name="T99" fmla="*/ 137 h 218"/>
                <a:gd name="T100" fmla="*/ 936 w 969"/>
                <a:gd name="T101" fmla="*/ 178 h 218"/>
                <a:gd name="T102" fmla="*/ 340 w 969"/>
                <a:gd name="T103" fmla="*/ 99 h 218"/>
                <a:gd name="T104" fmla="*/ 342 w 969"/>
                <a:gd name="T105" fmla="*/ 103 h 218"/>
                <a:gd name="T106" fmla="*/ 353 w 969"/>
                <a:gd name="T107" fmla="*/ 106 h 218"/>
                <a:gd name="T108" fmla="*/ 398 w 969"/>
                <a:gd name="T109" fmla="*/ 79 h 218"/>
                <a:gd name="T110" fmla="*/ 433 w 969"/>
                <a:gd name="T111" fmla="*/ 117 h 218"/>
                <a:gd name="T112" fmla="*/ 331 w 969"/>
                <a:gd name="T113" fmla="*/ 169 h 218"/>
                <a:gd name="T114" fmla="*/ 433 w 969"/>
                <a:gd name="T115" fmla="*/ 201 h 218"/>
                <a:gd name="T116" fmla="*/ 467 w 969"/>
                <a:gd name="T117" fmla="*/ 213 h 218"/>
                <a:gd name="T118" fmla="*/ 454 w 969"/>
                <a:gd name="T119" fmla="*/ 73 h 218"/>
                <a:gd name="T120" fmla="*/ 433 w 969"/>
                <a:gd name="T121" fmla="*/ 178 h 218"/>
                <a:gd name="T122" fmla="*/ 367 w 969"/>
                <a:gd name="T123" fmla="*/ 167 h 218"/>
                <a:gd name="T124" fmla="*/ 433 w 969"/>
                <a:gd name="T125" fmla="*/ 1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9" h="218">
                  <a:moveTo>
                    <a:pt x="167" y="2"/>
                  </a:moveTo>
                  <a:cubicBezTo>
                    <a:pt x="127" y="2"/>
                    <a:pt x="127" y="2"/>
                    <a:pt x="127" y="2"/>
                  </a:cubicBezTo>
                  <a:cubicBezTo>
                    <a:pt x="35" y="91"/>
                    <a:pt x="35" y="91"/>
                    <a:pt x="35" y="9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35" y="212"/>
                    <a:pt x="35" y="212"/>
                    <a:pt x="35" y="212"/>
                  </a:cubicBezTo>
                  <a:cubicBezTo>
                    <a:pt x="35" y="114"/>
                    <a:pt x="35" y="114"/>
                    <a:pt x="35" y="114"/>
                  </a:cubicBezTo>
                  <a:cubicBezTo>
                    <a:pt x="135" y="212"/>
                    <a:pt x="135" y="212"/>
                    <a:pt x="135" y="212"/>
                  </a:cubicBezTo>
                  <a:cubicBezTo>
                    <a:pt x="182" y="212"/>
                    <a:pt x="182" y="212"/>
                    <a:pt x="182" y="212"/>
                  </a:cubicBezTo>
                  <a:cubicBezTo>
                    <a:pt x="67" y="98"/>
                    <a:pt x="67" y="98"/>
                    <a:pt x="67" y="98"/>
                  </a:cubicBezTo>
                  <a:lnTo>
                    <a:pt x="167" y="2"/>
                  </a:lnTo>
                  <a:close/>
                  <a:moveTo>
                    <a:pt x="248" y="52"/>
                  </a:moveTo>
                  <a:cubicBezTo>
                    <a:pt x="214" y="52"/>
                    <a:pt x="192" y="69"/>
                    <a:pt x="183" y="99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5" y="103"/>
                    <a:pt x="185" y="103"/>
                    <a:pt x="185" y="103"/>
                  </a:cubicBezTo>
                  <a:cubicBezTo>
                    <a:pt x="188" y="104"/>
                    <a:pt x="192" y="105"/>
                    <a:pt x="193" y="106"/>
                  </a:cubicBezTo>
                  <a:cubicBezTo>
                    <a:pt x="196" y="106"/>
                    <a:pt x="196" y="106"/>
                    <a:pt x="196" y="106"/>
                  </a:cubicBezTo>
                  <a:cubicBezTo>
                    <a:pt x="197" y="104"/>
                    <a:pt x="197" y="104"/>
                    <a:pt x="197" y="104"/>
                  </a:cubicBezTo>
                  <a:cubicBezTo>
                    <a:pt x="208" y="88"/>
                    <a:pt x="222" y="79"/>
                    <a:pt x="241" y="79"/>
                  </a:cubicBezTo>
                  <a:cubicBezTo>
                    <a:pt x="254" y="79"/>
                    <a:pt x="264" y="84"/>
                    <a:pt x="270" y="92"/>
                  </a:cubicBezTo>
                  <a:cubicBezTo>
                    <a:pt x="275" y="100"/>
                    <a:pt x="276" y="107"/>
                    <a:pt x="276" y="117"/>
                  </a:cubicBezTo>
                  <a:cubicBezTo>
                    <a:pt x="261" y="114"/>
                    <a:pt x="251" y="114"/>
                    <a:pt x="245" y="114"/>
                  </a:cubicBezTo>
                  <a:cubicBezTo>
                    <a:pt x="197" y="114"/>
                    <a:pt x="174" y="142"/>
                    <a:pt x="174" y="169"/>
                  </a:cubicBezTo>
                  <a:cubicBezTo>
                    <a:pt x="174" y="193"/>
                    <a:pt x="192" y="218"/>
                    <a:pt x="232" y="218"/>
                  </a:cubicBezTo>
                  <a:cubicBezTo>
                    <a:pt x="239" y="218"/>
                    <a:pt x="259" y="218"/>
                    <a:pt x="276" y="201"/>
                  </a:cubicBezTo>
                  <a:cubicBezTo>
                    <a:pt x="276" y="213"/>
                    <a:pt x="276" y="213"/>
                    <a:pt x="276" y="213"/>
                  </a:cubicBezTo>
                  <a:cubicBezTo>
                    <a:pt x="309" y="213"/>
                    <a:pt x="309" y="213"/>
                    <a:pt x="309" y="213"/>
                  </a:cubicBezTo>
                  <a:cubicBezTo>
                    <a:pt x="309" y="121"/>
                    <a:pt x="309" y="121"/>
                    <a:pt x="309" y="121"/>
                  </a:cubicBezTo>
                  <a:cubicBezTo>
                    <a:pt x="309" y="104"/>
                    <a:pt x="309" y="88"/>
                    <a:pt x="297" y="73"/>
                  </a:cubicBezTo>
                  <a:cubicBezTo>
                    <a:pt x="286" y="59"/>
                    <a:pt x="269" y="52"/>
                    <a:pt x="248" y="52"/>
                  </a:cubicBezTo>
                  <a:close/>
                  <a:moveTo>
                    <a:pt x="276" y="178"/>
                  </a:moveTo>
                  <a:cubicBezTo>
                    <a:pt x="263" y="191"/>
                    <a:pt x="249" y="194"/>
                    <a:pt x="241" y="194"/>
                  </a:cubicBezTo>
                  <a:cubicBezTo>
                    <a:pt x="226" y="194"/>
                    <a:pt x="210" y="185"/>
                    <a:pt x="210" y="167"/>
                  </a:cubicBezTo>
                  <a:cubicBezTo>
                    <a:pt x="210" y="156"/>
                    <a:pt x="218" y="137"/>
                    <a:pt x="249" y="137"/>
                  </a:cubicBezTo>
                  <a:cubicBezTo>
                    <a:pt x="261" y="137"/>
                    <a:pt x="270" y="139"/>
                    <a:pt x="276" y="141"/>
                  </a:cubicBezTo>
                  <a:lnTo>
                    <a:pt x="276" y="178"/>
                  </a:lnTo>
                  <a:close/>
                  <a:moveTo>
                    <a:pt x="587" y="59"/>
                  </a:moveTo>
                  <a:cubicBezTo>
                    <a:pt x="583" y="57"/>
                    <a:pt x="578" y="55"/>
                    <a:pt x="570" y="55"/>
                  </a:cubicBezTo>
                  <a:cubicBezTo>
                    <a:pt x="553" y="55"/>
                    <a:pt x="541" y="65"/>
                    <a:pt x="534" y="73"/>
                  </a:cubicBezTo>
                  <a:cubicBezTo>
                    <a:pt x="534" y="59"/>
                    <a:pt x="534" y="59"/>
                    <a:pt x="534" y="59"/>
                  </a:cubicBezTo>
                  <a:cubicBezTo>
                    <a:pt x="500" y="59"/>
                    <a:pt x="500" y="59"/>
                    <a:pt x="500" y="59"/>
                  </a:cubicBezTo>
                  <a:cubicBezTo>
                    <a:pt x="500" y="212"/>
                    <a:pt x="500" y="212"/>
                    <a:pt x="500" y="212"/>
                  </a:cubicBezTo>
                  <a:cubicBezTo>
                    <a:pt x="534" y="212"/>
                    <a:pt x="534" y="212"/>
                    <a:pt x="534" y="212"/>
                  </a:cubicBezTo>
                  <a:cubicBezTo>
                    <a:pt x="534" y="98"/>
                    <a:pt x="534" y="98"/>
                    <a:pt x="534" y="98"/>
                  </a:cubicBezTo>
                  <a:cubicBezTo>
                    <a:pt x="542" y="88"/>
                    <a:pt x="552" y="83"/>
                    <a:pt x="563" y="83"/>
                  </a:cubicBezTo>
                  <a:cubicBezTo>
                    <a:pt x="571" y="83"/>
                    <a:pt x="578" y="86"/>
                    <a:pt x="583" y="88"/>
                  </a:cubicBezTo>
                  <a:cubicBezTo>
                    <a:pt x="589" y="91"/>
                    <a:pt x="589" y="91"/>
                    <a:pt x="589" y="91"/>
                  </a:cubicBezTo>
                  <a:cubicBezTo>
                    <a:pt x="589" y="62"/>
                    <a:pt x="589" y="62"/>
                    <a:pt x="589" y="62"/>
                  </a:cubicBezTo>
                  <a:cubicBezTo>
                    <a:pt x="589" y="59"/>
                    <a:pt x="589" y="59"/>
                    <a:pt x="589" y="59"/>
                  </a:cubicBezTo>
                  <a:lnTo>
                    <a:pt x="587" y="59"/>
                  </a:lnTo>
                  <a:close/>
                  <a:moveTo>
                    <a:pt x="606" y="213"/>
                  </a:moveTo>
                  <a:cubicBezTo>
                    <a:pt x="641" y="213"/>
                    <a:pt x="641" y="213"/>
                    <a:pt x="641" y="213"/>
                  </a:cubicBezTo>
                  <a:cubicBezTo>
                    <a:pt x="641" y="58"/>
                    <a:pt x="641" y="58"/>
                    <a:pt x="641" y="58"/>
                  </a:cubicBezTo>
                  <a:cubicBezTo>
                    <a:pt x="606" y="58"/>
                    <a:pt x="606" y="58"/>
                    <a:pt x="606" y="58"/>
                  </a:cubicBezTo>
                  <a:lnTo>
                    <a:pt x="606" y="213"/>
                  </a:lnTo>
                  <a:close/>
                  <a:moveTo>
                    <a:pt x="624" y="0"/>
                  </a:moveTo>
                  <a:cubicBezTo>
                    <a:pt x="613" y="0"/>
                    <a:pt x="604" y="8"/>
                    <a:pt x="604" y="19"/>
                  </a:cubicBezTo>
                  <a:cubicBezTo>
                    <a:pt x="604" y="30"/>
                    <a:pt x="614" y="37"/>
                    <a:pt x="623" y="37"/>
                  </a:cubicBezTo>
                  <a:cubicBezTo>
                    <a:pt x="630" y="37"/>
                    <a:pt x="643" y="33"/>
                    <a:pt x="643" y="18"/>
                  </a:cubicBezTo>
                  <a:cubicBezTo>
                    <a:pt x="643" y="9"/>
                    <a:pt x="636" y="0"/>
                    <a:pt x="624" y="0"/>
                  </a:cubicBezTo>
                  <a:close/>
                  <a:moveTo>
                    <a:pt x="795" y="64"/>
                  </a:moveTo>
                  <a:cubicBezTo>
                    <a:pt x="791" y="61"/>
                    <a:pt x="781" y="52"/>
                    <a:pt x="759" y="52"/>
                  </a:cubicBezTo>
                  <a:cubicBezTo>
                    <a:pt x="733" y="52"/>
                    <a:pt x="718" y="64"/>
                    <a:pt x="709" y="73"/>
                  </a:cubicBezTo>
                  <a:cubicBezTo>
                    <a:pt x="709" y="59"/>
                    <a:pt x="709" y="59"/>
                    <a:pt x="709" y="59"/>
                  </a:cubicBezTo>
                  <a:cubicBezTo>
                    <a:pt x="676" y="59"/>
                    <a:pt x="676" y="59"/>
                    <a:pt x="676" y="59"/>
                  </a:cubicBezTo>
                  <a:cubicBezTo>
                    <a:pt x="676" y="212"/>
                    <a:pt x="676" y="212"/>
                    <a:pt x="676" y="212"/>
                  </a:cubicBezTo>
                  <a:cubicBezTo>
                    <a:pt x="709" y="212"/>
                    <a:pt x="709" y="212"/>
                    <a:pt x="709" y="212"/>
                  </a:cubicBezTo>
                  <a:cubicBezTo>
                    <a:pt x="709" y="101"/>
                    <a:pt x="709" y="101"/>
                    <a:pt x="709" y="101"/>
                  </a:cubicBezTo>
                  <a:cubicBezTo>
                    <a:pt x="718" y="86"/>
                    <a:pt x="732" y="78"/>
                    <a:pt x="747" y="78"/>
                  </a:cubicBezTo>
                  <a:cubicBezTo>
                    <a:pt x="751" y="78"/>
                    <a:pt x="770" y="79"/>
                    <a:pt x="774" y="95"/>
                  </a:cubicBezTo>
                  <a:cubicBezTo>
                    <a:pt x="776" y="103"/>
                    <a:pt x="776" y="110"/>
                    <a:pt x="776" y="126"/>
                  </a:cubicBezTo>
                  <a:cubicBezTo>
                    <a:pt x="776" y="212"/>
                    <a:pt x="776" y="212"/>
                    <a:pt x="776" y="212"/>
                  </a:cubicBezTo>
                  <a:cubicBezTo>
                    <a:pt x="810" y="212"/>
                    <a:pt x="810" y="212"/>
                    <a:pt x="810" y="212"/>
                  </a:cubicBezTo>
                  <a:cubicBezTo>
                    <a:pt x="810" y="106"/>
                    <a:pt x="810" y="106"/>
                    <a:pt x="810" y="106"/>
                  </a:cubicBezTo>
                  <a:cubicBezTo>
                    <a:pt x="810" y="93"/>
                    <a:pt x="810" y="77"/>
                    <a:pt x="796" y="64"/>
                  </a:cubicBezTo>
                  <a:lnTo>
                    <a:pt x="795" y="64"/>
                  </a:lnTo>
                  <a:close/>
                  <a:moveTo>
                    <a:pt x="957" y="73"/>
                  </a:moveTo>
                  <a:cubicBezTo>
                    <a:pt x="946" y="59"/>
                    <a:pt x="929" y="52"/>
                    <a:pt x="907" y="52"/>
                  </a:cubicBezTo>
                  <a:cubicBezTo>
                    <a:pt x="874" y="52"/>
                    <a:pt x="851" y="69"/>
                    <a:pt x="843" y="99"/>
                  </a:cubicBezTo>
                  <a:cubicBezTo>
                    <a:pt x="842" y="102"/>
                    <a:pt x="842" y="102"/>
                    <a:pt x="842" y="102"/>
                  </a:cubicBezTo>
                  <a:cubicBezTo>
                    <a:pt x="845" y="103"/>
                    <a:pt x="845" y="103"/>
                    <a:pt x="845" y="103"/>
                  </a:cubicBezTo>
                  <a:cubicBezTo>
                    <a:pt x="847" y="104"/>
                    <a:pt x="851" y="105"/>
                    <a:pt x="853" y="106"/>
                  </a:cubicBezTo>
                  <a:cubicBezTo>
                    <a:pt x="855" y="106"/>
                    <a:pt x="855" y="106"/>
                    <a:pt x="855" y="106"/>
                  </a:cubicBezTo>
                  <a:cubicBezTo>
                    <a:pt x="857" y="104"/>
                    <a:pt x="857" y="104"/>
                    <a:pt x="857" y="104"/>
                  </a:cubicBezTo>
                  <a:cubicBezTo>
                    <a:pt x="868" y="88"/>
                    <a:pt x="882" y="79"/>
                    <a:pt x="901" y="79"/>
                  </a:cubicBezTo>
                  <a:cubicBezTo>
                    <a:pt x="914" y="79"/>
                    <a:pt x="924" y="84"/>
                    <a:pt x="930" y="92"/>
                  </a:cubicBezTo>
                  <a:cubicBezTo>
                    <a:pt x="935" y="100"/>
                    <a:pt x="936" y="107"/>
                    <a:pt x="936" y="117"/>
                  </a:cubicBezTo>
                  <a:cubicBezTo>
                    <a:pt x="921" y="114"/>
                    <a:pt x="911" y="114"/>
                    <a:pt x="905" y="114"/>
                  </a:cubicBezTo>
                  <a:cubicBezTo>
                    <a:pt x="856" y="114"/>
                    <a:pt x="834" y="142"/>
                    <a:pt x="834" y="169"/>
                  </a:cubicBezTo>
                  <a:cubicBezTo>
                    <a:pt x="834" y="193"/>
                    <a:pt x="852" y="218"/>
                    <a:pt x="892" y="218"/>
                  </a:cubicBezTo>
                  <a:cubicBezTo>
                    <a:pt x="899" y="218"/>
                    <a:pt x="919" y="218"/>
                    <a:pt x="936" y="201"/>
                  </a:cubicBezTo>
                  <a:cubicBezTo>
                    <a:pt x="936" y="213"/>
                    <a:pt x="936" y="213"/>
                    <a:pt x="936" y="213"/>
                  </a:cubicBezTo>
                  <a:cubicBezTo>
                    <a:pt x="969" y="213"/>
                    <a:pt x="969" y="213"/>
                    <a:pt x="969" y="213"/>
                  </a:cubicBezTo>
                  <a:cubicBezTo>
                    <a:pt x="969" y="121"/>
                    <a:pt x="969" y="121"/>
                    <a:pt x="969" y="121"/>
                  </a:cubicBezTo>
                  <a:cubicBezTo>
                    <a:pt x="969" y="104"/>
                    <a:pt x="969" y="88"/>
                    <a:pt x="957" y="73"/>
                  </a:cubicBezTo>
                  <a:close/>
                  <a:moveTo>
                    <a:pt x="936" y="178"/>
                  </a:moveTo>
                  <a:cubicBezTo>
                    <a:pt x="925" y="189"/>
                    <a:pt x="913" y="194"/>
                    <a:pt x="900" y="194"/>
                  </a:cubicBezTo>
                  <a:cubicBezTo>
                    <a:pt x="885" y="194"/>
                    <a:pt x="870" y="185"/>
                    <a:pt x="870" y="167"/>
                  </a:cubicBezTo>
                  <a:cubicBezTo>
                    <a:pt x="870" y="156"/>
                    <a:pt x="878" y="137"/>
                    <a:pt x="908" y="137"/>
                  </a:cubicBezTo>
                  <a:cubicBezTo>
                    <a:pt x="920" y="137"/>
                    <a:pt x="930" y="139"/>
                    <a:pt x="936" y="141"/>
                  </a:cubicBezTo>
                  <a:lnTo>
                    <a:pt x="936" y="178"/>
                  </a:lnTo>
                  <a:close/>
                  <a:moveTo>
                    <a:pt x="405" y="52"/>
                  </a:moveTo>
                  <a:cubicBezTo>
                    <a:pt x="371" y="52"/>
                    <a:pt x="349" y="69"/>
                    <a:pt x="340" y="99"/>
                  </a:cubicBezTo>
                  <a:cubicBezTo>
                    <a:pt x="340" y="102"/>
                    <a:pt x="340" y="102"/>
                    <a:pt x="340" y="102"/>
                  </a:cubicBezTo>
                  <a:cubicBezTo>
                    <a:pt x="342" y="103"/>
                    <a:pt x="342" y="103"/>
                    <a:pt x="342" y="103"/>
                  </a:cubicBezTo>
                  <a:cubicBezTo>
                    <a:pt x="345" y="104"/>
                    <a:pt x="349" y="105"/>
                    <a:pt x="350" y="106"/>
                  </a:cubicBezTo>
                  <a:cubicBezTo>
                    <a:pt x="353" y="106"/>
                    <a:pt x="353" y="106"/>
                    <a:pt x="353" y="106"/>
                  </a:cubicBezTo>
                  <a:cubicBezTo>
                    <a:pt x="354" y="104"/>
                    <a:pt x="354" y="104"/>
                    <a:pt x="354" y="104"/>
                  </a:cubicBezTo>
                  <a:cubicBezTo>
                    <a:pt x="365" y="88"/>
                    <a:pt x="380" y="79"/>
                    <a:pt x="398" y="79"/>
                  </a:cubicBezTo>
                  <a:cubicBezTo>
                    <a:pt x="411" y="79"/>
                    <a:pt x="421" y="84"/>
                    <a:pt x="427" y="92"/>
                  </a:cubicBezTo>
                  <a:cubicBezTo>
                    <a:pt x="432" y="100"/>
                    <a:pt x="433" y="107"/>
                    <a:pt x="433" y="117"/>
                  </a:cubicBezTo>
                  <a:cubicBezTo>
                    <a:pt x="418" y="114"/>
                    <a:pt x="408" y="114"/>
                    <a:pt x="403" y="114"/>
                  </a:cubicBezTo>
                  <a:cubicBezTo>
                    <a:pt x="354" y="114"/>
                    <a:pt x="331" y="142"/>
                    <a:pt x="331" y="169"/>
                  </a:cubicBezTo>
                  <a:cubicBezTo>
                    <a:pt x="331" y="193"/>
                    <a:pt x="349" y="218"/>
                    <a:pt x="389" y="218"/>
                  </a:cubicBezTo>
                  <a:cubicBezTo>
                    <a:pt x="396" y="218"/>
                    <a:pt x="416" y="218"/>
                    <a:pt x="433" y="201"/>
                  </a:cubicBezTo>
                  <a:cubicBezTo>
                    <a:pt x="433" y="213"/>
                    <a:pt x="433" y="213"/>
                    <a:pt x="433" y="213"/>
                  </a:cubicBezTo>
                  <a:cubicBezTo>
                    <a:pt x="467" y="213"/>
                    <a:pt x="467" y="213"/>
                    <a:pt x="467" y="213"/>
                  </a:cubicBezTo>
                  <a:cubicBezTo>
                    <a:pt x="467" y="121"/>
                    <a:pt x="467" y="121"/>
                    <a:pt x="467" y="121"/>
                  </a:cubicBezTo>
                  <a:cubicBezTo>
                    <a:pt x="467" y="104"/>
                    <a:pt x="467" y="88"/>
                    <a:pt x="454" y="73"/>
                  </a:cubicBezTo>
                  <a:cubicBezTo>
                    <a:pt x="443" y="59"/>
                    <a:pt x="427" y="52"/>
                    <a:pt x="405" y="52"/>
                  </a:cubicBezTo>
                  <a:close/>
                  <a:moveTo>
                    <a:pt x="433" y="178"/>
                  </a:moveTo>
                  <a:cubicBezTo>
                    <a:pt x="420" y="191"/>
                    <a:pt x="406" y="194"/>
                    <a:pt x="398" y="194"/>
                  </a:cubicBezTo>
                  <a:cubicBezTo>
                    <a:pt x="383" y="194"/>
                    <a:pt x="367" y="185"/>
                    <a:pt x="367" y="167"/>
                  </a:cubicBezTo>
                  <a:cubicBezTo>
                    <a:pt x="367" y="156"/>
                    <a:pt x="375" y="137"/>
                    <a:pt x="406" y="137"/>
                  </a:cubicBezTo>
                  <a:cubicBezTo>
                    <a:pt x="418" y="137"/>
                    <a:pt x="428" y="139"/>
                    <a:pt x="433" y="141"/>
                  </a:cubicBezTo>
                  <a:lnTo>
                    <a:pt x="433" y="178"/>
                  </a:lnTo>
                  <a:close/>
                </a:path>
              </a:pathLst>
            </a:custGeom>
            <a:solidFill>
              <a:srgbClr val="007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8">
              <a:extLst>
                <a:ext uri="{FF2B5EF4-FFF2-40B4-BE49-F238E27FC236}">
                  <a16:creationId xmlns:a16="http://schemas.microsoft.com/office/drawing/2014/main" id="{73A5D68A-D215-4EEC-894D-91B60487D4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97476" y="561976"/>
              <a:ext cx="781050" cy="417513"/>
            </a:xfrm>
            <a:custGeom>
              <a:avLst/>
              <a:gdLst>
                <a:gd name="T0" fmla="*/ 5 w 352"/>
                <a:gd name="T1" fmla="*/ 54 h 188"/>
                <a:gd name="T2" fmla="*/ 51 w 352"/>
                <a:gd name="T3" fmla="*/ 74 h 188"/>
                <a:gd name="T4" fmla="*/ 118 w 352"/>
                <a:gd name="T5" fmla="*/ 51 h 188"/>
                <a:gd name="T6" fmla="*/ 176 w 352"/>
                <a:gd name="T7" fmla="*/ 74 h 188"/>
                <a:gd name="T8" fmla="*/ 235 w 352"/>
                <a:gd name="T9" fmla="*/ 51 h 188"/>
                <a:gd name="T10" fmla="*/ 236 w 352"/>
                <a:gd name="T11" fmla="*/ 52 h 188"/>
                <a:gd name="T12" fmla="*/ 239 w 352"/>
                <a:gd name="T13" fmla="*/ 55 h 188"/>
                <a:gd name="T14" fmla="*/ 344 w 352"/>
                <a:gd name="T15" fmla="*/ 57 h 188"/>
                <a:gd name="T16" fmla="*/ 344 w 352"/>
                <a:gd name="T17" fmla="*/ 56 h 188"/>
                <a:gd name="T18" fmla="*/ 351 w 352"/>
                <a:gd name="T19" fmla="*/ 48 h 188"/>
                <a:gd name="T20" fmla="*/ 352 w 352"/>
                <a:gd name="T21" fmla="*/ 15 h 188"/>
                <a:gd name="T22" fmla="*/ 352 w 352"/>
                <a:gd name="T23" fmla="*/ 3 h 188"/>
                <a:gd name="T24" fmla="*/ 352 w 352"/>
                <a:gd name="T25" fmla="*/ 0 h 188"/>
                <a:gd name="T26" fmla="*/ 350 w 352"/>
                <a:gd name="T27" fmla="*/ 2 h 188"/>
                <a:gd name="T28" fmla="*/ 235 w 352"/>
                <a:gd name="T29" fmla="*/ 2 h 188"/>
                <a:gd name="T30" fmla="*/ 234 w 352"/>
                <a:gd name="T31" fmla="*/ 1 h 188"/>
                <a:gd name="T32" fmla="*/ 234 w 352"/>
                <a:gd name="T33" fmla="*/ 2 h 188"/>
                <a:gd name="T34" fmla="*/ 119 w 352"/>
                <a:gd name="T35" fmla="*/ 2 h 188"/>
                <a:gd name="T36" fmla="*/ 118 w 352"/>
                <a:gd name="T37" fmla="*/ 1 h 188"/>
                <a:gd name="T38" fmla="*/ 117 w 352"/>
                <a:gd name="T39" fmla="*/ 2 h 188"/>
                <a:gd name="T40" fmla="*/ 2 w 352"/>
                <a:gd name="T41" fmla="*/ 2 h 188"/>
                <a:gd name="T42" fmla="*/ 0 w 352"/>
                <a:gd name="T43" fmla="*/ 1 h 188"/>
                <a:gd name="T44" fmla="*/ 0 w 352"/>
                <a:gd name="T45" fmla="*/ 3 h 188"/>
                <a:gd name="T46" fmla="*/ 0 w 352"/>
                <a:gd name="T47" fmla="*/ 15 h 188"/>
                <a:gd name="T48" fmla="*/ 1 w 352"/>
                <a:gd name="T49" fmla="*/ 46 h 188"/>
                <a:gd name="T50" fmla="*/ 5 w 352"/>
                <a:gd name="T51" fmla="*/ 54 h 188"/>
                <a:gd name="T52" fmla="*/ 352 w 352"/>
                <a:gd name="T53" fmla="*/ 110 h 188"/>
                <a:gd name="T54" fmla="*/ 352 w 352"/>
                <a:gd name="T55" fmla="*/ 107 h 188"/>
                <a:gd name="T56" fmla="*/ 350 w 352"/>
                <a:gd name="T57" fmla="*/ 109 h 188"/>
                <a:gd name="T58" fmla="*/ 235 w 352"/>
                <a:gd name="T59" fmla="*/ 109 h 188"/>
                <a:gd name="T60" fmla="*/ 234 w 352"/>
                <a:gd name="T61" fmla="*/ 108 h 188"/>
                <a:gd name="T62" fmla="*/ 234 w 352"/>
                <a:gd name="T63" fmla="*/ 109 h 188"/>
                <a:gd name="T64" fmla="*/ 119 w 352"/>
                <a:gd name="T65" fmla="*/ 109 h 188"/>
                <a:gd name="T66" fmla="*/ 118 w 352"/>
                <a:gd name="T67" fmla="*/ 108 h 188"/>
                <a:gd name="T68" fmla="*/ 117 w 352"/>
                <a:gd name="T69" fmla="*/ 109 h 188"/>
                <a:gd name="T70" fmla="*/ 2 w 352"/>
                <a:gd name="T71" fmla="*/ 109 h 188"/>
                <a:gd name="T72" fmla="*/ 0 w 352"/>
                <a:gd name="T73" fmla="*/ 108 h 188"/>
                <a:gd name="T74" fmla="*/ 0 w 352"/>
                <a:gd name="T75" fmla="*/ 110 h 188"/>
                <a:gd name="T76" fmla="*/ 0 w 352"/>
                <a:gd name="T77" fmla="*/ 121 h 188"/>
                <a:gd name="T78" fmla="*/ 1 w 352"/>
                <a:gd name="T79" fmla="*/ 153 h 188"/>
                <a:gd name="T80" fmla="*/ 5 w 352"/>
                <a:gd name="T81" fmla="*/ 161 h 188"/>
                <a:gd name="T82" fmla="*/ 51 w 352"/>
                <a:gd name="T83" fmla="*/ 181 h 188"/>
                <a:gd name="T84" fmla="*/ 118 w 352"/>
                <a:gd name="T85" fmla="*/ 158 h 188"/>
                <a:gd name="T86" fmla="*/ 176 w 352"/>
                <a:gd name="T87" fmla="*/ 181 h 188"/>
                <a:gd name="T88" fmla="*/ 235 w 352"/>
                <a:gd name="T89" fmla="*/ 158 h 188"/>
                <a:gd name="T90" fmla="*/ 236 w 352"/>
                <a:gd name="T91" fmla="*/ 159 h 188"/>
                <a:gd name="T92" fmla="*/ 239 w 352"/>
                <a:gd name="T93" fmla="*/ 162 h 188"/>
                <a:gd name="T94" fmla="*/ 344 w 352"/>
                <a:gd name="T95" fmla="*/ 164 h 188"/>
                <a:gd name="T96" fmla="*/ 344 w 352"/>
                <a:gd name="T97" fmla="*/ 163 h 188"/>
                <a:gd name="T98" fmla="*/ 351 w 352"/>
                <a:gd name="T99" fmla="*/ 155 h 188"/>
                <a:gd name="T100" fmla="*/ 352 w 352"/>
                <a:gd name="T101" fmla="*/ 122 h 188"/>
                <a:gd name="T102" fmla="*/ 352 w 352"/>
                <a:gd name="T103" fmla="*/ 11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2" h="188">
                  <a:moveTo>
                    <a:pt x="5" y="54"/>
                  </a:moveTo>
                  <a:cubicBezTo>
                    <a:pt x="18" y="65"/>
                    <a:pt x="34" y="72"/>
                    <a:pt x="51" y="74"/>
                  </a:cubicBezTo>
                  <a:cubicBezTo>
                    <a:pt x="77" y="76"/>
                    <a:pt x="99" y="68"/>
                    <a:pt x="118" y="51"/>
                  </a:cubicBezTo>
                  <a:cubicBezTo>
                    <a:pt x="137" y="67"/>
                    <a:pt x="157" y="74"/>
                    <a:pt x="176" y="74"/>
                  </a:cubicBezTo>
                  <a:cubicBezTo>
                    <a:pt x="196" y="74"/>
                    <a:pt x="215" y="67"/>
                    <a:pt x="235" y="51"/>
                  </a:cubicBezTo>
                  <a:cubicBezTo>
                    <a:pt x="235" y="52"/>
                    <a:pt x="236" y="52"/>
                    <a:pt x="236" y="52"/>
                  </a:cubicBezTo>
                  <a:cubicBezTo>
                    <a:pt x="237" y="53"/>
                    <a:pt x="238" y="54"/>
                    <a:pt x="239" y="55"/>
                  </a:cubicBezTo>
                  <a:cubicBezTo>
                    <a:pt x="270" y="80"/>
                    <a:pt x="313" y="81"/>
                    <a:pt x="344" y="57"/>
                  </a:cubicBezTo>
                  <a:cubicBezTo>
                    <a:pt x="344" y="56"/>
                    <a:pt x="344" y="56"/>
                    <a:pt x="344" y="56"/>
                  </a:cubicBezTo>
                  <a:cubicBezTo>
                    <a:pt x="348" y="54"/>
                    <a:pt x="351" y="51"/>
                    <a:pt x="351" y="48"/>
                  </a:cubicBezTo>
                  <a:cubicBezTo>
                    <a:pt x="352" y="37"/>
                    <a:pt x="352" y="26"/>
                    <a:pt x="352" y="15"/>
                  </a:cubicBezTo>
                  <a:cubicBezTo>
                    <a:pt x="352" y="11"/>
                    <a:pt x="352" y="7"/>
                    <a:pt x="352" y="3"/>
                  </a:cubicBezTo>
                  <a:cubicBezTo>
                    <a:pt x="352" y="0"/>
                    <a:pt x="352" y="0"/>
                    <a:pt x="352" y="0"/>
                  </a:cubicBezTo>
                  <a:cubicBezTo>
                    <a:pt x="350" y="2"/>
                    <a:pt x="350" y="2"/>
                    <a:pt x="350" y="2"/>
                  </a:cubicBezTo>
                  <a:cubicBezTo>
                    <a:pt x="315" y="33"/>
                    <a:pt x="269" y="33"/>
                    <a:pt x="235" y="2"/>
                  </a:cubicBezTo>
                  <a:cubicBezTo>
                    <a:pt x="234" y="1"/>
                    <a:pt x="234" y="1"/>
                    <a:pt x="234" y="1"/>
                  </a:cubicBezTo>
                  <a:cubicBezTo>
                    <a:pt x="234" y="2"/>
                    <a:pt x="234" y="2"/>
                    <a:pt x="234" y="2"/>
                  </a:cubicBezTo>
                  <a:cubicBezTo>
                    <a:pt x="199" y="33"/>
                    <a:pt x="153" y="33"/>
                    <a:pt x="119" y="2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7" y="2"/>
                    <a:pt x="117" y="2"/>
                    <a:pt x="117" y="2"/>
                  </a:cubicBezTo>
                  <a:cubicBezTo>
                    <a:pt x="79" y="33"/>
                    <a:pt x="41" y="33"/>
                    <a:pt x="2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0" y="11"/>
                    <a:pt x="0" y="15"/>
                  </a:cubicBezTo>
                  <a:cubicBezTo>
                    <a:pt x="0" y="25"/>
                    <a:pt x="0" y="36"/>
                    <a:pt x="1" y="46"/>
                  </a:cubicBezTo>
                  <a:cubicBezTo>
                    <a:pt x="1" y="49"/>
                    <a:pt x="3" y="52"/>
                    <a:pt x="5" y="54"/>
                  </a:cubicBezTo>
                  <a:close/>
                  <a:moveTo>
                    <a:pt x="352" y="110"/>
                  </a:moveTo>
                  <a:cubicBezTo>
                    <a:pt x="352" y="107"/>
                    <a:pt x="352" y="107"/>
                    <a:pt x="352" y="107"/>
                  </a:cubicBezTo>
                  <a:cubicBezTo>
                    <a:pt x="350" y="109"/>
                    <a:pt x="350" y="109"/>
                    <a:pt x="350" y="109"/>
                  </a:cubicBezTo>
                  <a:cubicBezTo>
                    <a:pt x="315" y="140"/>
                    <a:pt x="269" y="140"/>
                    <a:pt x="235" y="109"/>
                  </a:cubicBezTo>
                  <a:cubicBezTo>
                    <a:pt x="234" y="108"/>
                    <a:pt x="234" y="108"/>
                    <a:pt x="234" y="108"/>
                  </a:cubicBezTo>
                  <a:cubicBezTo>
                    <a:pt x="234" y="109"/>
                    <a:pt x="234" y="109"/>
                    <a:pt x="234" y="109"/>
                  </a:cubicBezTo>
                  <a:cubicBezTo>
                    <a:pt x="199" y="140"/>
                    <a:pt x="153" y="140"/>
                    <a:pt x="119" y="109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17" y="109"/>
                    <a:pt x="117" y="109"/>
                    <a:pt x="117" y="109"/>
                  </a:cubicBezTo>
                  <a:cubicBezTo>
                    <a:pt x="79" y="140"/>
                    <a:pt x="41" y="140"/>
                    <a:pt x="2" y="109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4"/>
                    <a:pt x="0" y="118"/>
                    <a:pt x="0" y="121"/>
                  </a:cubicBezTo>
                  <a:cubicBezTo>
                    <a:pt x="0" y="132"/>
                    <a:pt x="0" y="143"/>
                    <a:pt x="1" y="153"/>
                  </a:cubicBezTo>
                  <a:cubicBezTo>
                    <a:pt x="1" y="156"/>
                    <a:pt x="3" y="159"/>
                    <a:pt x="5" y="161"/>
                  </a:cubicBezTo>
                  <a:cubicBezTo>
                    <a:pt x="18" y="172"/>
                    <a:pt x="34" y="179"/>
                    <a:pt x="51" y="181"/>
                  </a:cubicBezTo>
                  <a:cubicBezTo>
                    <a:pt x="77" y="183"/>
                    <a:pt x="99" y="175"/>
                    <a:pt x="118" y="158"/>
                  </a:cubicBezTo>
                  <a:cubicBezTo>
                    <a:pt x="137" y="174"/>
                    <a:pt x="157" y="181"/>
                    <a:pt x="176" y="181"/>
                  </a:cubicBezTo>
                  <a:cubicBezTo>
                    <a:pt x="196" y="181"/>
                    <a:pt x="215" y="174"/>
                    <a:pt x="235" y="158"/>
                  </a:cubicBezTo>
                  <a:cubicBezTo>
                    <a:pt x="235" y="159"/>
                    <a:pt x="236" y="159"/>
                    <a:pt x="236" y="159"/>
                  </a:cubicBezTo>
                  <a:cubicBezTo>
                    <a:pt x="237" y="160"/>
                    <a:pt x="238" y="161"/>
                    <a:pt x="239" y="162"/>
                  </a:cubicBezTo>
                  <a:cubicBezTo>
                    <a:pt x="270" y="187"/>
                    <a:pt x="313" y="188"/>
                    <a:pt x="344" y="164"/>
                  </a:cubicBezTo>
                  <a:cubicBezTo>
                    <a:pt x="344" y="163"/>
                    <a:pt x="344" y="163"/>
                    <a:pt x="344" y="163"/>
                  </a:cubicBezTo>
                  <a:cubicBezTo>
                    <a:pt x="348" y="161"/>
                    <a:pt x="351" y="158"/>
                    <a:pt x="351" y="155"/>
                  </a:cubicBezTo>
                  <a:cubicBezTo>
                    <a:pt x="352" y="144"/>
                    <a:pt x="352" y="133"/>
                    <a:pt x="352" y="122"/>
                  </a:cubicBezTo>
                  <a:cubicBezTo>
                    <a:pt x="352" y="118"/>
                    <a:pt x="352" y="114"/>
                    <a:pt x="352" y="110"/>
                  </a:cubicBezTo>
                  <a:close/>
                </a:path>
              </a:pathLst>
            </a:custGeom>
            <a:solidFill>
              <a:srgbClr val="15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3" name="Freeform 19">
            <a:extLst>
              <a:ext uri="{FF2B5EF4-FFF2-40B4-BE49-F238E27FC236}">
                <a16:creationId xmlns:a16="http://schemas.microsoft.com/office/drawing/2014/main" id="{7723F884-A0F4-4245-BC9A-018B7907CA5B}"/>
              </a:ext>
            </a:extLst>
          </p:cNvPr>
          <p:cNvSpPr>
            <a:spLocks noEditPoints="1"/>
          </p:cNvSpPr>
          <p:nvPr/>
        </p:nvSpPr>
        <p:spPr bwMode="auto">
          <a:xfrm>
            <a:off x="6665501" y="3636026"/>
            <a:ext cx="387321" cy="501238"/>
          </a:xfrm>
          <a:custGeom>
            <a:avLst/>
            <a:gdLst>
              <a:gd name="T0" fmla="*/ 118 w 134"/>
              <a:gd name="T1" fmla="*/ 53 h 173"/>
              <a:gd name="T2" fmla="*/ 67 w 134"/>
              <a:gd name="T3" fmla="*/ 0 h 173"/>
              <a:gd name="T4" fmla="*/ 15 w 134"/>
              <a:gd name="T5" fmla="*/ 56 h 173"/>
              <a:gd name="T6" fmla="*/ 16 w 134"/>
              <a:gd name="T7" fmla="*/ 63 h 173"/>
              <a:gd name="T8" fmla="*/ 0 w 134"/>
              <a:gd name="T9" fmla="*/ 97 h 173"/>
              <a:gd name="T10" fmla="*/ 45 w 134"/>
              <a:gd name="T11" fmla="*/ 140 h 173"/>
              <a:gd name="T12" fmla="*/ 63 w 134"/>
              <a:gd name="T13" fmla="*/ 137 h 173"/>
              <a:gd name="T14" fmla="*/ 63 w 134"/>
              <a:gd name="T15" fmla="*/ 173 h 173"/>
              <a:gd name="T16" fmla="*/ 84 w 134"/>
              <a:gd name="T17" fmla="*/ 173 h 173"/>
              <a:gd name="T18" fmla="*/ 84 w 134"/>
              <a:gd name="T19" fmla="*/ 130 h 173"/>
              <a:gd name="T20" fmla="*/ 89 w 134"/>
              <a:gd name="T21" fmla="*/ 130 h 173"/>
              <a:gd name="T22" fmla="*/ 134 w 134"/>
              <a:gd name="T23" fmla="*/ 86 h 173"/>
              <a:gd name="T24" fmla="*/ 118 w 134"/>
              <a:gd name="T25" fmla="*/ 53 h 173"/>
              <a:gd name="T26" fmla="*/ 89 w 134"/>
              <a:gd name="T27" fmla="*/ 112 h 173"/>
              <a:gd name="T28" fmla="*/ 77 w 134"/>
              <a:gd name="T29" fmla="*/ 110 h 173"/>
              <a:gd name="T30" fmla="*/ 71 w 134"/>
              <a:gd name="T31" fmla="*/ 107 h 173"/>
              <a:gd name="T32" fmla="*/ 66 w 134"/>
              <a:gd name="T33" fmla="*/ 112 h 173"/>
              <a:gd name="T34" fmla="*/ 45 w 134"/>
              <a:gd name="T35" fmla="*/ 123 h 173"/>
              <a:gd name="T36" fmla="*/ 18 w 134"/>
              <a:gd name="T37" fmla="*/ 97 h 173"/>
              <a:gd name="T38" fmla="*/ 30 w 134"/>
              <a:gd name="T39" fmla="*/ 75 h 173"/>
              <a:gd name="T40" fmla="*/ 36 w 134"/>
              <a:gd name="T41" fmla="*/ 72 h 173"/>
              <a:gd name="T42" fmla="*/ 34 w 134"/>
              <a:gd name="T43" fmla="*/ 65 h 173"/>
              <a:gd name="T44" fmla="*/ 33 w 134"/>
              <a:gd name="T45" fmla="*/ 56 h 173"/>
              <a:gd name="T46" fmla="*/ 67 w 134"/>
              <a:gd name="T47" fmla="*/ 18 h 173"/>
              <a:gd name="T48" fmla="*/ 100 w 134"/>
              <a:gd name="T49" fmla="*/ 56 h 173"/>
              <a:gd name="T50" fmla="*/ 100 w 134"/>
              <a:gd name="T51" fmla="*/ 57 h 173"/>
              <a:gd name="T52" fmla="*/ 100 w 134"/>
              <a:gd name="T53" fmla="*/ 62 h 173"/>
              <a:gd name="T54" fmla="*/ 104 w 134"/>
              <a:gd name="T55" fmla="*/ 65 h 173"/>
              <a:gd name="T56" fmla="*/ 116 w 134"/>
              <a:gd name="T57" fmla="*/ 86 h 173"/>
              <a:gd name="T58" fmla="*/ 89 w 134"/>
              <a:gd name="T59" fmla="*/ 112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4" h="173">
                <a:moveTo>
                  <a:pt x="118" y="53"/>
                </a:moveTo>
                <a:cubicBezTo>
                  <a:pt x="116" y="23"/>
                  <a:pt x="94" y="0"/>
                  <a:pt x="67" y="0"/>
                </a:cubicBezTo>
                <a:cubicBezTo>
                  <a:pt x="38" y="0"/>
                  <a:pt x="15" y="25"/>
                  <a:pt x="15" y="56"/>
                </a:cubicBezTo>
                <a:cubicBezTo>
                  <a:pt x="15" y="58"/>
                  <a:pt x="16" y="61"/>
                  <a:pt x="16" y="63"/>
                </a:cubicBezTo>
                <a:cubicBezTo>
                  <a:pt x="6" y="72"/>
                  <a:pt x="0" y="84"/>
                  <a:pt x="0" y="97"/>
                </a:cubicBezTo>
                <a:cubicBezTo>
                  <a:pt x="0" y="121"/>
                  <a:pt x="20" y="140"/>
                  <a:pt x="45" y="140"/>
                </a:cubicBezTo>
                <a:cubicBezTo>
                  <a:pt x="51" y="140"/>
                  <a:pt x="58" y="139"/>
                  <a:pt x="63" y="137"/>
                </a:cubicBezTo>
                <a:cubicBezTo>
                  <a:pt x="63" y="173"/>
                  <a:pt x="63" y="173"/>
                  <a:pt x="63" y="173"/>
                </a:cubicBezTo>
                <a:cubicBezTo>
                  <a:pt x="84" y="173"/>
                  <a:pt x="84" y="173"/>
                  <a:pt x="84" y="173"/>
                </a:cubicBezTo>
                <a:cubicBezTo>
                  <a:pt x="84" y="130"/>
                  <a:pt x="84" y="130"/>
                  <a:pt x="84" y="130"/>
                </a:cubicBezTo>
                <a:cubicBezTo>
                  <a:pt x="86" y="130"/>
                  <a:pt x="87" y="130"/>
                  <a:pt x="89" y="130"/>
                </a:cubicBezTo>
                <a:cubicBezTo>
                  <a:pt x="114" y="130"/>
                  <a:pt x="134" y="111"/>
                  <a:pt x="134" y="86"/>
                </a:cubicBezTo>
                <a:cubicBezTo>
                  <a:pt x="134" y="73"/>
                  <a:pt x="128" y="61"/>
                  <a:pt x="118" y="53"/>
                </a:cubicBezTo>
                <a:close/>
                <a:moveTo>
                  <a:pt x="89" y="112"/>
                </a:moveTo>
                <a:cubicBezTo>
                  <a:pt x="85" y="112"/>
                  <a:pt x="81" y="111"/>
                  <a:pt x="77" y="110"/>
                </a:cubicBezTo>
                <a:cubicBezTo>
                  <a:pt x="71" y="107"/>
                  <a:pt x="71" y="107"/>
                  <a:pt x="71" y="107"/>
                </a:cubicBezTo>
                <a:cubicBezTo>
                  <a:pt x="66" y="112"/>
                  <a:pt x="66" y="112"/>
                  <a:pt x="66" y="112"/>
                </a:cubicBezTo>
                <a:cubicBezTo>
                  <a:pt x="61" y="119"/>
                  <a:pt x="53" y="123"/>
                  <a:pt x="45" y="123"/>
                </a:cubicBezTo>
                <a:cubicBezTo>
                  <a:pt x="30" y="123"/>
                  <a:pt x="18" y="111"/>
                  <a:pt x="18" y="97"/>
                </a:cubicBezTo>
                <a:cubicBezTo>
                  <a:pt x="18" y="88"/>
                  <a:pt x="23" y="80"/>
                  <a:pt x="30" y="75"/>
                </a:cubicBezTo>
                <a:cubicBezTo>
                  <a:pt x="36" y="72"/>
                  <a:pt x="36" y="72"/>
                  <a:pt x="36" y="72"/>
                </a:cubicBezTo>
                <a:cubicBezTo>
                  <a:pt x="34" y="65"/>
                  <a:pt x="34" y="65"/>
                  <a:pt x="34" y="65"/>
                </a:cubicBezTo>
                <a:cubicBezTo>
                  <a:pt x="34" y="62"/>
                  <a:pt x="33" y="59"/>
                  <a:pt x="33" y="56"/>
                </a:cubicBezTo>
                <a:cubicBezTo>
                  <a:pt x="33" y="35"/>
                  <a:pt x="48" y="18"/>
                  <a:pt x="67" y="18"/>
                </a:cubicBezTo>
                <a:cubicBezTo>
                  <a:pt x="85" y="18"/>
                  <a:pt x="100" y="35"/>
                  <a:pt x="100" y="56"/>
                </a:cubicBezTo>
                <a:cubicBezTo>
                  <a:pt x="100" y="57"/>
                  <a:pt x="100" y="57"/>
                  <a:pt x="100" y="57"/>
                </a:cubicBezTo>
                <a:cubicBezTo>
                  <a:pt x="100" y="62"/>
                  <a:pt x="100" y="62"/>
                  <a:pt x="100" y="62"/>
                </a:cubicBezTo>
                <a:cubicBezTo>
                  <a:pt x="104" y="65"/>
                  <a:pt x="104" y="65"/>
                  <a:pt x="104" y="65"/>
                </a:cubicBezTo>
                <a:cubicBezTo>
                  <a:pt x="111" y="70"/>
                  <a:pt x="116" y="78"/>
                  <a:pt x="116" y="86"/>
                </a:cubicBezTo>
                <a:cubicBezTo>
                  <a:pt x="116" y="101"/>
                  <a:pt x="104" y="112"/>
                  <a:pt x="89" y="112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4AFBBC28-B59B-4B30-B89C-C960DCD9A311}"/>
              </a:ext>
            </a:extLst>
          </p:cNvPr>
          <p:cNvSpPr>
            <a:spLocks noEditPoints="1"/>
          </p:cNvSpPr>
          <p:nvPr/>
        </p:nvSpPr>
        <p:spPr bwMode="auto">
          <a:xfrm>
            <a:off x="7326225" y="3671236"/>
            <a:ext cx="356252" cy="472241"/>
          </a:xfrm>
          <a:custGeom>
            <a:avLst/>
            <a:gdLst>
              <a:gd name="T0" fmla="*/ 123 w 123"/>
              <a:gd name="T1" fmla="*/ 61 h 163"/>
              <a:gd name="T2" fmla="*/ 62 w 123"/>
              <a:gd name="T3" fmla="*/ 0 h 163"/>
              <a:gd name="T4" fmla="*/ 0 w 123"/>
              <a:gd name="T5" fmla="*/ 61 h 163"/>
              <a:gd name="T6" fmla="*/ 51 w 123"/>
              <a:gd name="T7" fmla="*/ 122 h 163"/>
              <a:gd name="T8" fmla="*/ 51 w 123"/>
              <a:gd name="T9" fmla="*/ 163 h 163"/>
              <a:gd name="T10" fmla="*/ 72 w 123"/>
              <a:gd name="T11" fmla="*/ 163 h 163"/>
              <a:gd name="T12" fmla="*/ 72 w 123"/>
              <a:gd name="T13" fmla="*/ 122 h 163"/>
              <a:gd name="T14" fmla="*/ 123 w 123"/>
              <a:gd name="T15" fmla="*/ 61 h 163"/>
              <a:gd name="T16" fmla="*/ 62 w 123"/>
              <a:gd name="T17" fmla="*/ 102 h 163"/>
              <a:gd name="T18" fmla="*/ 21 w 123"/>
              <a:gd name="T19" fmla="*/ 61 h 163"/>
              <a:gd name="T20" fmla="*/ 62 w 123"/>
              <a:gd name="T21" fmla="*/ 21 h 163"/>
              <a:gd name="T22" fmla="*/ 102 w 123"/>
              <a:gd name="T23" fmla="*/ 61 h 163"/>
              <a:gd name="T24" fmla="*/ 62 w 123"/>
              <a:gd name="T25" fmla="*/ 10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3" h="163">
                <a:moveTo>
                  <a:pt x="123" y="61"/>
                </a:moveTo>
                <a:cubicBezTo>
                  <a:pt x="123" y="27"/>
                  <a:pt x="95" y="0"/>
                  <a:pt x="62" y="0"/>
                </a:cubicBezTo>
                <a:cubicBezTo>
                  <a:pt x="28" y="0"/>
                  <a:pt x="0" y="27"/>
                  <a:pt x="0" y="61"/>
                </a:cubicBezTo>
                <a:cubicBezTo>
                  <a:pt x="0" y="92"/>
                  <a:pt x="22" y="117"/>
                  <a:pt x="51" y="122"/>
                </a:cubicBezTo>
                <a:cubicBezTo>
                  <a:pt x="51" y="163"/>
                  <a:pt x="51" y="163"/>
                  <a:pt x="51" y="163"/>
                </a:cubicBezTo>
                <a:cubicBezTo>
                  <a:pt x="72" y="163"/>
                  <a:pt x="72" y="163"/>
                  <a:pt x="72" y="163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101" y="117"/>
                  <a:pt x="123" y="92"/>
                  <a:pt x="123" y="61"/>
                </a:cubicBezTo>
                <a:close/>
                <a:moveTo>
                  <a:pt x="62" y="102"/>
                </a:moveTo>
                <a:cubicBezTo>
                  <a:pt x="39" y="102"/>
                  <a:pt x="21" y="84"/>
                  <a:pt x="21" y="61"/>
                </a:cubicBezTo>
                <a:cubicBezTo>
                  <a:pt x="21" y="39"/>
                  <a:pt x="39" y="21"/>
                  <a:pt x="62" y="21"/>
                </a:cubicBezTo>
                <a:cubicBezTo>
                  <a:pt x="84" y="21"/>
                  <a:pt x="102" y="39"/>
                  <a:pt x="102" y="61"/>
                </a:cubicBezTo>
                <a:cubicBezTo>
                  <a:pt x="102" y="84"/>
                  <a:pt x="84" y="102"/>
                  <a:pt x="62" y="102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0668BAB2-80FC-4281-9713-33100EB44644}"/>
              </a:ext>
            </a:extLst>
          </p:cNvPr>
          <p:cNvSpPr>
            <a:spLocks noEditPoints="1"/>
          </p:cNvSpPr>
          <p:nvPr/>
        </p:nvSpPr>
        <p:spPr bwMode="auto">
          <a:xfrm>
            <a:off x="6644789" y="4580507"/>
            <a:ext cx="455671" cy="447386"/>
          </a:xfrm>
          <a:custGeom>
            <a:avLst/>
            <a:gdLst>
              <a:gd name="T0" fmla="*/ 104 w 157"/>
              <a:gd name="T1" fmla="*/ 17 h 155"/>
              <a:gd name="T2" fmla="*/ 9 w 157"/>
              <a:gd name="T3" fmla="*/ 53 h 155"/>
              <a:gd name="T4" fmla="*/ 7 w 157"/>
              <a:gd name="T5" fmla="*/ 108 h 155"/>
              <a:gd name="T6" fmla="*/ 45 w 157"/>
              <a:gd name="T7" fmla="*/ 149 h 155"/>
              <a:gd name="T8" fmla="*/ 75 w 157"/>
              <a:gd name="T9" fmla="*/ 155 h 155"/>
              <a:gd name="T10" fmla="*/ 101 w 157"/>
              <a:gd name="T11" fmla="*/ 150 h 155"/>
              <a:gd name="T12" fmla="*/ 141 w 157"/>
              <a:gd name="T13" fmla="*/ 112 h 155"/>
              <a:gd name="T14" fmla="*/ 104 w 157"/>
              <a:gd name="T15" fmla="*/ 17 h 155"/>
              <a:gd name="T16" fmla="*/ 25 w 157"/>
              <a:gd name="T17" fmla="*/ 60 h 155"/>
              <a:gd name="T18" fmla="*/ 25 w 157"/>
              <a:gd name="T19" fmla="*/ 60 h 155"/>
              <a:gd name="T20" fmla="*/ 49 w 157"/>
              <a:gd name="T21" fmla="*/ 34 h 155"/>
              <a:gd name="T22" fmla="*/ 46 w 157"/>
              <a:gd name="T23" fmla="*/ 70 h 155"/>
              <a:gd name="T24" fmla="*/ 22 w 157"/>
              <a:gd name="T25" fmla="*/ 96 h 155"/>
              <a:gd name="T26" fmla="*/ 25 w 157"/>
              <a:gd name="T27" fmla="*/ 60 h 155"/>
              <a:gd name="T28" fmla="*/ 52 w 157"/>
              <a:gd name="T29" fmla="*/ 133 h 155"/>
              <a:gd name="T30" fmla="*/ 28 w 157"/>
              <a:gd name="T31" fmla="*/ 112 h 155"/>
              <a:gd name="T32" fmla="*/ 62 w 157"/>
              <a:gd name="T33" fmla="*/ 77 h 155"/>
              <a:gd name="T34" fmla="*/ 66 w 157"/>
              <a:gd name="T35" fmla="*/ 28 h 155"/>
              <a:gd name="T36" fmla="*/ 75 w 157"/>
              <a:gd name="T37" fmla="*/ 28 h 155"/>
              <a:gd name="T38" fmla="*/ 97 w 157"/>
              <a:gd name="T39" fmla="*/ 32 h 155"/>
              <a:gd name="T40" fmla="*/ 120 w 157"/>
              <a:gd name="T41" fmla="*/ 51 h 155"/>
              <a:gd name="T42" fmla="*/ 84 w 157"/>
              <a:gd name="T43" fmla="*/ 87 h 155"/>
              <a:gd name="T44" fmla="*/ 81 w 157"/>
              <a:gd name="T45" fmla="*/ 137 h 155"/>
              <a:gd name="T46" fmla="*/ 52 w 157"/>
              <a:gd name="T47" fmla="*/ 133 h 155"/>
              <a:gd name="T48" fmla="*/ 125 w 157"/>
              <a:gd name="T49" fmla="*/ 105 h 155"/>
              <a:gd name="T50" fmla="*/ 98 w 157"/>
              <a:gd name="T51" fmla="*/ 132 h 155"/>
              <a:gd name="T52" fmla="*/ 100 w 157"/>
              <a:gd name="T53" fmla="*/ 94 h 155"/>
              <a:gd name="T54" fmla="*/ 127 w 157"/>
              <a:gd name="T55" fmla="*/ 67 h 155"/>
              <a:gd name="T56" fmla="*/ 125 w 157"/>
              <a:gd name="T57" fmla="*/ 10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57" h="155">
                <a:moveTo>
                  <a:pt x="104" y="17"/>
                </a:moveTo>
                <a:cubicBezTo>
                  <a:pt x="68" y="0"/>
                  <a:pt x="25" y="17"/>
                  <a:pt x="9" y="53"/>
                </a:cubicBezTo>
                <a:cubicBezTo>
                  <a:pt x="1" y="71"/>
                  <a:pt x="0" y="90"/>
                  <a:pt x="7" y="108"/>
                </a:cubicBezTo>
                <a:cubicBezTo>
                  <a:pt x="14" y="126"/>
                  <a:pt x="27" y="141"/>
                  <a:pt x="45" y="149"/>
                </a:cubicBezTo>
                <a:cubicBezTo>
                  <a:pt x="55" y="153"/>
                  <a:pt x="65" y="155"/>
                  <a:pt x="75" y="155"/>
                </a:cubicBezTo>
                <a:cubicBezTo>
                  <a:pt x="83" y="155"/>
                  <a:pt x="92" y="153"/>
                  <a:pt x="101" y="150"/>
                </a:cubicBezTo>
                <a:cubicBezTo>
                  <a:pt x="119" y="143"/>
                  <a:pt x="133" y="130"/>
                  <a:pt x="141" y="112"/>
                </a:cubicBezTo>
                <a:cubicBezTo>
                  <a:pt x="157" y="76"/>
                  <a:pt x="141" y="33"/>
                  <a:pt x="104" y="17"/>
                </a:cubicBezTo>
                <a:close/>
                <a:moveTo>
                  <a:pt x="25" y="60"/>
                </a:moveTo>
                <a:cubicBezTo>
                  <a:pt x="25" y="60"/>
                  <a:pt x="25" y="60"/>
                  <a:pt x="25" y="60"/>
                </a:cubicBezTo>
                <a:cubicBezTo>
                  <a:pt x="30" y="48"/>
                  <a:pt x="39" y="39"/>
                  <a:pt x="49" y="34"/>
                </a:cubicBezTo>
                <a:cubicBezTo>
                  <a:pt x="52" y="46"/>
                  <a:pt x="51" y="59"/>
                  <a:pt x="46" y="70"/>
                </a:cubicBezTo>
                <a:cubicBezTo>
                  <a:pt x="41" y="81"/>
                  <a:pt x="32" y="91"/>
                  <a:pt x="22" y="96"/>
                </a:cubicBezTo>
                <a:cubicBezTo>
                  <a:pt x="18" y="84"/>
                  <a:pt x="19" y="72"/>
                  <a:pt x="25" y="60"/>
                </a:cubicBezTo>
                <a:close/>
                <a:moveTo>
                  <a:pt x="52" y="133"/>
                </a:moveTo>
                <a:cubicBezTo>
                  <a:pt x="42" y="128"/>
                  <a:pt x="34" y="121"/>
                  <a:pt x="28" y="112"/>
                </a:cubicBezTo>
                <a:cubicBezTo>
                  <a:pt x="43" y="105"/>
                  <a:pt x="55" y="93"/>
                  <a:pt x="62" y="77"/>
                </a:cubicBezTo>
                <a:cubicBezTo>
                  <a:pt x="69" y="62"/>
                  <a:pt x="70" y="44"/>
                  <a:pt x="66" y="28"/>
                </a:cubicBezTo>
                <a:cubicBezTo>
                  <a:pt x="69" y="28"/>
                  <a:pt x="72" y="28"/>
                  <a:pt x="75" y="28"/>
                </a:cubicBezTo>
                <a:cubicBezTo>
                  <a:pt x="82" y="28"/>
                  <a:pt x="90" y="29"/>
                  <a:pt x="97" y="32"/>
                </a:cubicBezTo>
                <a:cubicBezTo>
                  <a:pt x="107" y="37"/>
                  <a:pt x="114" y="43"/>
                  <a:pt x="120" y="51"/>
                </a:cubicBezTo>
                <a:cubicBezTo>
                  <a:pt x="104" y="58"/>
                  <a:pt x="92" y="71"/>
                  <a:pt x="84" y="87"/>
                </a:cubicBezTo>
                <a:cubicBezTo>
                  <a:pt x="77" y="103"/>
                  <a:pt x="76" y="121"/>
                  <a:pt x="81" y="137"/>
                </a:cubicBezTo>
                <a:cubicBezTo>
                  <a:pt x="71" y="138"/>
                  <a:pt x="61" y="137"/>
                  <a:pt x="52" y="133"/>
                </a:cubicBezTo>
                <a:close/>
                <a:moveTo>
                  <a:pt x="125" y="105"/>
                </a:moveTo>
                <a:cubicBezTo>
                  <a:pt x="119" y="117"/>
                  <a:pt x="110" y="127"/>
                  <a:pt x="98" y="132"/>
                </a:cubicBezTo>
                <a:cubicBezTo>
                  <a:pt x="94" y="120"/>
                  <a:pt x="95" y="106"/>
                  <a:pt x="100" y="94"/>
                </a:cubicBezTo>
                <a:cubicBezTo>
                  <a:pt x="106" y="82"/>
                  <a:pt x="115" y="72"/>
                  <a:pt x="127" y="67"/>
                </a:cubicBezTo>
                <a:cubicBezTo>
                  <a:pt x="131" y="79"/>
                  <a:pt x="131" y="93"/>
                  <a:pt x="125" y="105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6" name="Oval 22">
            <a:extLst>
              <a:ext uri="{FF2B5EF4-FFF2-40B4-BE49-F238E27FC236}">
                <a16:creationId xmlns:a16="http://schemas.microsoft.com/office/drawing/2014/main" id="{06127342-5FFE-4EAA-A572-96B7C2F5B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28" y="2873812"/>
            <a:ext cx="399748" cy="399748"/>
          </a:xfrm>
          <a:prstGeom prst="ellipse">
            <a:avLst/>
          </a:prstGeom>
          <a:solidFill>
            <a:srgbClr val="0069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AAEB8BF1-23E2-423A-A8F6-A8651CC31D1E}"/>
              </a:ext>
            </a:extLst>
          </p:cNvPr>
          <p:cNvSpPr>
            <a:spLocks noEditPoints="1"/>
          </p:cNvSpPr>
          <p:nvPr/>
        </p:nvSpPr>
        <p:spPr bwMode="auto">
          <a:xfrm>
            <a:off x="10511779" y="2832388"/>
            <a:ext cx="381107" cy="381107"/>
          </a:xfrm>
          <a:custGeom>
            <a:avLst/>
            <a:gdLst>
              <a:gd name="T0" fmla="*/ 66 w 131"/>
              <a:gd name="T1" fmla="*/ 0 h 131"/>
              <a:gd name="T2" fmla="*/ 0 w 131"/>
              <a:gd name="T3" fmla="*/ 65 h 131"/>
              <a:gd name="T4" fmla="*/ 66 w 131"/>
              <a:gd name="T5" fmla="*/ 131 h 131"/>
              <a:gd name="T6" fmla="*/ 131 w 131"/>
              <a:gd name="T7" fmla="*/ 65 h 131"/>
              <a:gd name="T8" fmla="*/ 66 w 131"/>
              <a:gd name="T9" fmla="*/ 0 h 131"/>
              <a:gd name="T10" fmla="*/ 66 w 131"/>
              <a:gd name="T11" fmla="*/ 111 h 131"/>
              <a:gd name="T12" fmla="*/ 20 w 131"/>
              <a:gd name="T13" fmla="*/ 65 h 131"/>
              <a:gd name="T14" fmla="*/ 66 w 131"/>
              <a:gd name="T15" fmla="*/ 19 h 131"/>
              <a:gd name="T16" fmla="*/ 111 w 131"/>
              <a:gd name="T17" fmla="*/ 65 h 131"/>
              <a:gd name="T18" fmla="*/ 66 w 131"/>
              <a:gd name="T19" fmla="*/ 111 h 131"/>
              <a:gd name="T20" fmla="*/ 66 w 131"/>
              <a:gd name="T21" fmla="*/ 48 h 131"/>
              <a:gd name="T22" fmla="*/ 48 w 131"/>
              <a:gd name="T23" fmla="*/ 65 h 131"/>
              <a:gd name="T24" fmla="*/ 66 w 131"/>
              <a:gd name="T25" fmla="*/ 82 h 131"/>
              <a:gd name="T26" fmla="*/ 83 w 131"/>
              <a:gd name="T27" fmla="*/ 65 h 131"/>
              <a:gd name="T28" fmla="*/ 66 w 131"/>
              <a:gd name="T29" fmla="*/ 48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1" h="131">
                <a:moveTo>
                  <a:pt x="66" y="0"/>
                </a:moveTo>
                <a:cubicBezTo>
                  <a:pt x="29" y="0"/>
                  <a:pt x="0" y="29"/>
                  <a:pt x="0" y="65"/>
                </a:cubicBezTo>
                <a:cubicBezTo>
                  <a:pt x="0" y="101"/>
                  <a:pt x="29" y="131"/>
                  <a:pt x="66" y="131"/>
                </a:cubicBezTo>
                <a:cubicBezTo>
                  <a:pt x="102" y="131"/>
                  <a:pt x="131" y="101"/>
                  <a:pt x="131" y="65"/>
                </a:cubicBezTo>
                <a:cubicBezTo>
                  <a:pt x="131" y="29"/>
                  <a:pt x="102" y="0"/>
                  <a:pt x="66" y="0"/>
                </a:cubicBezTo>
                <a:close/>
                <a:moveTo>
                  <a:pt x="66" y="111"/>
                </a:moveTo>
                <a:cubicBezTo>
                  <a:pt x="40" y="111"/>
                  <a:pt x="20" y="90"/>
                  <a:pt x="20" y="65"/>
                </a:cubicBezTo>
                <a:cubicBezTo>
                  <a:pt x="20" y="40"/>
                  <a:pt x="40" y="19"/>
                  <a:pt x="66" y="19"/>
                </a:cubicBezTo>
                <a:cubicBezTo>
                  <a:pt x="91" y="19"/>
                  <a:pt x="111" y="40"/>
                  <a:pt x="111" y="65"/>
                </a:cubicBezTo>
                <a:cubicBezTo>
                  <a:pt x="111" y="90"/>
                  <a:pt x="91" y="111"/>
                  <a:pt x="66" y="111"/>
                </a:cubicBezTo>
                <a:close/>
                <a:moveTo>
                  <a:pt x="66" y="48"/>
                </a:moveTo>
                <a:cubicBezTo>
                  <a:pt x="56" y="48"/>
                  <a:pt x="48" y="56"/>
                  <a:pt x="48" y="65"/>
                </a:cubicBezTo>
                <a:cubicBezTo>
                  <a:pt x="48" y="75"/>
                  <a:pt x="56" y="82"/>
                  <a:pt x="66" y="82"/>
                </a:cubicBezTo>
                <a:cubicBezTo>
                  <a:pt x="75" y="82"/>
                  <a:pt x="83" y="75"/>
                  <a:pt x="83" y="65"/>
                </a:cubicBezTo>
                <a:cubicBezTo>
                  <a:pt x="83" y="56"/>
                  <a:pt x="75" y="48"/>
                  <a:pt x="66" y="48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12CAECC9-C58F-4BB0-8B63-B1CF06BF1002}"/>
              </a:ext>
            </a:extLst>
          </p:cNvPr>
          <p:cNvSpPr>
            <a:spLocks noEditPoints="1"/>
          </p:cNvSpPr>
          <p:nvPr/>
        </p:nvSpPr>
        <p:spPr bwMode="auto">
          <a:xfrm>
            <a:off x="9397456" y="4588792"/>
            <a:ext cx="356252" cy="430816"/>
          </a:xfrm>
          <a:custGeom>
            <a:avLst/>
            <a:gdLst>
              <a:gd name="T0" fmla="*/ 68 w 172"/>
              <a:gd name="T1" fmla="*/ 208 h 208"/>
              <a:gd name="T2" fmla="*/ 103 w 172"/>
              <a:gd name="T3" fmla="*/ 208 h 208"/>
              <a:gd name="T4" fmla="*/ 103 w 172"/>
              <a:gd name="T5" fmla="*/ 166 h 208"/>
              <a:gd name="T6" fmla="*/ 68 w 172"/>
              <a:gd name="T7" fmla="*/ 166 h 208"/>
              <a:gd name="T8" fmla="*/ 68 w 172"/>
              <a:gd name="T9" fmla="*/ 208 h 208"/>
              <a:gd name="T10" fmla="*/ 87 w 172"/>
              <a:gd name="T11" fmla="*/ 29 h 208"/>
              <a:gd name="T12" fmla="*/ 143 w 172"/>
              <a:gd name="T13" fmla="*/ 70 h 208"/>
              <a:gd name="T14" fmla="*/ 157 w 172"/>
              <a:gd name="T15" fmla="*/ 50 h 208"/>
              <a:gd name="T16" fmla="*/ 87 w 172"/>
              <a:gd name="T17" fmla="*/ 0 h 208"/>
              <a:gd name="T18" fmla="*/ 15 w 172"/>
              <a:gd name="T19" fmla="*/ 50 h 208"/>
              <a:gd name="T20" fmla="*/ 29 w 172"/>
              <a:gd name="T21" fmla="*/ 70 h 208"/>
              <a:gd name="T22" fmla="*/ 87 w 172"/>
              <a:gd name="T23" fmla="*/ 29 h 208"/>
              <a:gd name="T24" fmla="*/ 87 w 172"/>
              <a:gd name="T25" fmla="*/ 85 h 208"/>
              <a:gd name="T26" fmla="*/ 150 w 172"/>
              <a:gd name="T27" fmla="*/ 130 h 208"/>
              <a:gd name="T28" fmla="*/ 163 w 172"/>
              <a:gd name="T29" fmla="*/ 110 h 208"/>
              <a:gd name="T30" fmla="*/ 87 w 172"/>
              <a:gd name="T31" fmla="*/ 54 h 208"/>
              <a:gd name="T32" fmla="*/ 10 w 172"/>
              <a:gd name="T33" fmla="*/ 110 h 208"/>
              <a:gd name="T34" fmla="*/ 24 w 172"/>
              <a:gd name="T35" fmla="*/ 130 h 208"/>
              <a:gd name="T36" fmla="*/ 87 w 172"/>
              <a:gd name="T37" fmla="*/ 85 h 208"/>
              <a:gd name="T38" fmla="*/ 87 w 172"/>
              <a:gd name="T39" fmla="*/ 109 h 208"/>
              <a:gd name="T40" fmla="*/ 0 w 172"/>
              <a:gd name="T41" fmla="*/ 171 h 208"/>
              <a:gd name="T42" fmla="*/ 14 w 172"/>
              <a:gd name="T43" fmla="*/ 190 h 208"/>
              <a:gd name="T44" fmla="*/ 87 w 172"/>
              <a:gd name="T45" fmla="*/ 138 h 208"/>
              <a:gd name="T46" fmla="*/ 158 w 172"/>
              <a:gd name="T47" fmla="*/ 190 h 208"/>
              <a:gd name="T48" fmla="*/ 172 w 172"/>
              <a:gd name="T49" fmla="*/ 171 h 208"/>
              <a:gd name="T50" fmla="*/ 87 w 172"/>
              <a:gd name="T51" fmla="*/ 109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2" h="208">
                <a:moveTo>
                  <a:pt x="68" y="208"/>
                </a:moveTo>
                <a:lnTo>
                  <a:pt x="103" y="208"/>
                </a:lnTo>
                <a:lnTo>
                  <a:pt x="103" y="166"/>
                </a:lnTo>
                <a:lnTo>
                  <a:pt x="68" y="166"/>
                </a:lnTo>
                <a:lnTo>
                  <a:pt x="68" y="208"/>
                </a:lnTo>
                <a:close/>
                <a:moveTo>
                  <a:pt x="87" y="29"/>
                </a:moveTo>
                <a:lnTo>
                  <a:pt x="143" y="70"/>
                </a:lnTo>
                <a:lnTo>
                  <a:pt x="157" y="50"/>
                </a:lnTo>
                <a:lnTo>
                  <a:pt x="87" y="0"/>
                </a:lnTo>
                <a:lnTo>
                  <a:pt x="15" y="50"/>
                </a:lnTo>
                <a:lnTo>
                  <a:pt x="29" y="70"/>
                </a:lnTo>
                <a:lnTo>
                  <a:pt x="87" y="29"/>
                </a:lnTo>
                <a:close/>
                <a:moveTo>
                  <a:pt x="87" y="85"/>
                </a:moveTo>
                <a:lnTo>
                  <a:pt x="150" y="130"/>
                </a:lnTo>
                <a:lnTo>
                  <a:pt x="163" y="110"/>
                </a:lnTo>
                <a:lnTo>
                  <a:pt x="87" y="54"/>
                </a:lnTo>
                <a:lnTo>
                  <a:pt x="10" y="110"/>
                </a:lnTo>
                <a:lnTo>
                  <a:pt x="24" y="130"/>
                </a:lnTo>
                <a:lnTo>
                  <a:pt x="87" y="85"/>
                </a:lnTo>
                <a:close/>
                <a:moveTo>
                  <a:pt x="87" y="109"/>
                </a:moveTo>
                <a:lnTo>
                  <a:pt x="0" y="171"/>
                </a:lnTo>
                <a:lnTo>
                  <a:pt x="14" y="190"/>
                </a:lnTo>
                <a:lnTo>
                  <a:pt x="87" y="138"/>
                </a:lnTo>
                <a:lnTo>
                  <a:pt x="158" y="190"/>
                </a:lnTo>
                <a:lnTo>
                  <a:pt x="172" y="171"/>
                </a:lnTo>
                <a:lnTo>
                  <a:pt x="87" y="109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A9F7CF8D-2A45-4B66-9911-75A9F57CF488}"/>
              </a:ext>
            </a:extLst>
          </p:cNvPr>
          <p:cNvSpPr>
            <a:spLocks noEditPoints="1"/>
          </p:cNvSpPr>
          <p:nvPr/>
        </p:nvSpPr>
        <p:spPr bwMode="auto">
          <a:xfrm>
            <a:off x="8063583" y="3702305"/>
            <a:ext cx="637939" cy="403891"/>
          </a:xfrm>
          <a:custGeom>
            <a:avLst/>
            <a:gdLst>
              <a:gd name="T0" fmla="*/ 167 w 220"/>
              <a:gd name="T1" fmla="*/ 139 h 139"/>
              <a:gd name="T2" fmla="*/ 139 w 220"/>
              <a:gd name="T3" fmla="*/ 131 h 139"/>
              <a:gd name="T4" fmla="*/ 105 w 220"/>
              <a:gd name="T5" fmla="*/ 139 h 139"/>
              <a:gd name="T6" fmla="*/ 73 w 220"/>
              <a:gd name="T7" fmla="*/ 131 h 139"/>
              <a:gd name="T8" fmla="*/ 47 w 220"/>
              <a:gd name="T9" fmla="*/ 139 h 139"/>
              <a:gd name="T10" fmla="*/ 0 w 220"/>
              <a:gd name="T11" fmla="*/ 91 h 139"/>
              <a:gd name="T12" fmla="*/ 38 w 220"/>
              <a:gd name="T13" fmla="*/ 45 h 139"/>
              <a:gd name="T14" fmla="*/ 105 w 220"/>
              <a:gd name="T15" fmla="*/ 0 h 139"/>
              <a:gd name="T16" fmla="*/ 167 w 220"/>
              <a:gd name="T17" fmla="*/ 33 h 139"/>
              <a:gd name="T18" fmla="*/ 220 w 220"/>
              <a:gd name="T19" fmla="*/ 86 h 139"/>
              <a:gd name="T20" fmla="*/ 167 w 220"/>
              <a:gd name="T21" fmla="*/ 139 h 139"/>
              <a:gd name="T22" fmla="*/ 140 w 220"/>
              <a:gd name="T23" fmla="*/ 107 h 139"/>
              <a:gd name="T24" fmla="*/ 146 w 220"/>
              <a:gd name="T25" fmla="*/ 112 h 139"/>
              <a:gd name="T26" fmla="*/ 167 w 220"/>
              <a:gd name="T27" fmla="*/ 119 h 139"/>
              <a:gd name="T28" fmla="*/ 201 w 220"/>
              <a:gd name="T29" fmla="*/ 86 h 139"/>
              <a:gd name="T30" fmla="*/ 167 w 220"/>
              <a:gd name="T31" fmla="*/ 53 h 139"/>
              <a:gd name="T32" fmla="*/ 163 w 220"/>
              <a:gd name="T33" fmla="*/ 53 h 139"/>
              <a:gd name="T34" fmla="*/ 156 w 220"/>
              <a:gd name="T35" fmla="*/ 54 h 139"/>
              <a:gd name="T36" fmla="*/ 152 w 220"/>
              <a:gd name="T37" fmla="*/ 48 h 139"/>
              <a:gd name="T38" fmla="*/ 105 w 220"/>
              <a:gd name="T39" fmla="*/ 19 h 139"/>
              <a:gd name="T40" fmla="*/ 54 w 220"/>
              <a:gd name="T41" fmla="*/ 56 h 139"/>
              <a:gd name="T42" fmla="*/ 53 w 220"/>
              <a:gd name="T43" fmla="*/ 63 h 139"/>
              <a:gd name="T44" fmla="*/ 46 w 220"/>
              <a:gd name="T45" fmla="*/ 63 h 139"/>
              <a:gd name="T46" fmla="*/ 19 w 220"/>
              <a:gd name="T47" fmla="*/ 91 h 139"/>
              <a:gd name="T48" fmla="*/ 47 w 220"/>
              <a:gd name="T49" fmla="*/ 119 h 139"/>
              <a:gd name="T50" fmla="*/ 65 w 220"/>
              <a:gd name="T51" fmla="*/ 112 h 139"/>
              <a:gd name="T52" fmla="*/ 71 w 220"/>
              <a:gd name="T53" fmla="*/ 108 h 139"/>
              <a:gd name="T54" fmla="*/ 77 w 220"/>
              <a:gd name="T55" fmla="*/ 112 h 139"/>
              <a:gd name="T56" fmla="*/ 105 w 220"/>
              <a:gd name="T57" fmla="*/ 119 h 139"/>
              <a:gd name="T58" fmla="*/ 134 w 220"/>
              <a:gd name="T59" fmla="*/ 111 h 139"/>
              <a:gd name="T60" fmla="*/ 140 w 220"/>
              <a:gd name="T61" fmla="*/ 107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0" h="139">
                <a:moveTo>
                  <a:pt x="167" y="139"/>
                </a:moveTo>
                <a:cubicBezTo>
                  <a:pt x="157" y="139"/>
                  <a:pt x="148" y="136"/>
                  <a:pt x="139" y="131"/>
                </a:cubicBezTo>
                <a:cubicBezTo>
                  <a:pt x="129" y="136"/>
                  <a:pt x="117" y="139"/>
                  <a:pt x="105" y="139"/>
                </a:cubicBezTo>
                <a:cubicBezTo>
                  <a:pt x="94" y="139"/>
                  <a:pt x="83" y="136"/>
                  <a:pt x="73" y="131"/>
                </a:cubicBezTo>
                <a:cubicBezTo>
                  <a:pt x="65" y="136"/>
                  <a:pt x="56" y="139"/>
                  <a:pt x="47" y="139"/>
                </a:cubicBezTo>
                <a:cubicBezTo>
                  <a:pt x="21" y="139"/>
                  <a:pt x="0" y="118"/>
                  <a:pt x="0" y="91"/>
                </a:cubicBezTo>
                <a:cubicBezTo>
                  <a:pt x="0" y="68"/>
                  <a:pt x="16" y="49"/>
                  <a:pt x="38" y="45"/>
                </a:cubicBezTo>
                <a:cubicBezTo>
                  <a:pt x="48" y="18"/>
                  <a:pt x="75" y="0"/>
                  <a:pt x="105" y="0"/>
                </a:cubicBezTo>
                <a:cubicBezTo>
                  <a:pt x="131" y="0"/>
                  <a:pt x="153" y="12"/>
                  <a:pt x="167" y="33"/>
                </a:cubicBezTo>
                <a:cubicBezTo>
                  <a:pt x="196" y="33"/>
                  <a:pt x="220" y="56"/>
                  <a:pt x="220" y="86"/>
                </a:cubicBezTo>
                <a:cubicBezTo>
                  <a:pt x="220" y="115"/>
                  <a:pt x="197" y="139"/>
                  <a:pt x="167" y="139"/>
                </a:cubicBezTo>
                <a:close/>
                <a:moveTo>
                  <a:pt x="140" y="107"/>
                </a:moveTo>
                <a:cubicBezTo>
                  <a:pt x="146" y="112"/>
                  <a:pt x="146" y="112"/>
                  <a:pt x="146" y="112"/>
                </a:cubicBezTo>
                <a:cubicBezTo>
                  <a:pt x="152" y="117"/>
                  <a:pt x="160" y="119"/>
                  <a:pt x="167" y="119"/>
                </a:cubicBezTo>
                <a:cubicBezTo>
                  <a:pt x="186" y="119"/>
                  <a:pt x="201" y="104"/>
                  <a:pt x="201" y="86"/>
                </a:cubicBezTo>
                <a:cubicBezTo>
                  <a:pt x="201" y="68"/>
                  <a:pt x="186" y="53"/>
                  <a:pt x="167" y="53"/>
                </a:cubicBezTo>
                <a:cubicBezTo>
                  <a:pt x="166" y="53"/>
                  <a:pt x="164" y="53"/>
                  <a:pt x="163" y="53"/>
                </a:cubicBezTo>
                <a:cubicBezTo>
                  <a:pt x="156" y="54"/>
                  <a:pt x="156" y="54"/>
                  <a:pt x="156" y="54"/>
                </a:cubicBezTo>
                <a:cubicBezTo>
                  <a:pt x="152" y="48"/>
                  <a:pt x="152" y="48"/>
                  <a:pt x="152" y="48"/>
                </a:cubicBezTo>
                <a:cubicBezTo>
                  <a:pt x="144" y="30"/>
                  <a:pt x="125" y="19"/>
                  <a:pt x="105" y="19"/>
                </a:cubicBezTo>
                <a:cubicBezTo>
                  <a:pt x="81" y="19"/>
                  <a:pt x="61" y="35"/>
                  <a:pt x="54" y="56"/>
                </a:cubicBezTo>
                <a:cubicBezTo>
                  <a:pt x="53" y="63"/>
                  <a:pt x="53" y="63"/>
                  <a:pt x="53" y="63"/>
                </a:cubicBezTo>
                <a:cubicBezTo>
                  <a:pt x="46" y="63"/>
                  <a:pt x="46" y="63"/>
                  <a:pt x="46" y="63"/>
                </a:cubicBezTo>
                <a:cubicBezTo>
                  <a:pt x="31" y="64"/>
                  <a:pt x="19" y="77"/>
                  <a:pt x="19" y="91"/>
                </a:cubicBezTo>
                <a:cubicBezTo>
                  <a:pt x="19" y="107"/>
                  <a:pt x="32" y="119"/>
                  <a:pt x="47" y="119"/>
                </a:cubicBezTo>
                <a:cubicBezTo>
                  <a:pt x="54" y="119"/>
                  <a:pt x="60" y="117"/>
                  <a:pt x="65" y="112"/>
                </a:cubicBezTo>
                <a:cubicBezTo>
                  <a:pt x="71" y="108"/>
                  <a:pt x="71" y="108"/>
                  <a:pt x="71" y="108"/>
                </a:cubicBezTo>
                <a:cubicBezTo>
                  <a:pt x="77" y="112"/>
                  <a:pt x="77" y="112"/>
                  <a:pt x="77" y="112"/>
                </a:cubicBezTo>
                <a:cubicBezTo>
                  <a:pt x="85" y="117"/>
                  <a:pt x="95" y="119"/>
                  <a:pt x="105" y="119"/>
                </a:cubicBezTo>
                <a:cubicBezTo>
                  <a:pt x="116" y="119"/>
                  <a:pt x="126" y="116"/>
                  <a:pt x="134" y="111"/>
                </a:cubicBezTo>
                <a:lnTo>
                  <a:pt x="140" y="107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0" name="Freeform 29">
            <a:extLst>
              <a:ext uri="{FF2B5EF4-FFF2-40B4-BE49-F238E27FC236}">
                <a16:creationId xmlns:a16="http://schemas.microsoft.com/office/drawing/2014/main" id="{DF38D872-5235-478D-BFFF-F4490CBEEDB6}"/>
              </a:ext>
            </a:extLst>
          </p:cNvPr>
          <p:cNvSpPr>
            <a:spLocks noEditPoints="1"/>
          </p:cNvSpPr>
          <p:nvPr/>
        </p:nvSpPr>
        <p:spPr bwMode="auto">
          <a:xfrm>
            <a:off x="7291013" y="4555652"/>
            <a:ext cx="590302" cy="497096"/>
          </a:xfrm>
          <a:custGeom>
            <a:avLst/>
            <a:gdLst>
              <a:gd name="T0" fmla="*/ 42 w 204"/>
              <a:gd name="T1" fmla="*/ 87 h 171"/>
              <a:gd name="T2" fmla="*/ 0 w 204"/>
              <a:gd name="T3" fmla="*/ 129 h 171"/>
              <a:gd name="T4" fmla="*/ 42 w 204"/>
              <a:gd name="T5" fmla="*/ 171 h 171"/>
              <a:gd name="T6" fmla="*/ 84 w 204"/>
              <a:gd name="T7" fmla="*/ 129 h 171"/>
              <a:gd name="T8" fmla="*/ 42 w 204"/>
              <a:gd name="T9" fmla="*/ 87 h 171"/>
              <a:gd name="T10" fmla="*/ 42 w 204"/>
              <a:gd name="T11" fmla="*/ 156 h 171"/>
              <a:gd name="T12" fmla="*/ 15 w 204"/>
              <a:gd name="T13" fmla="*/ 129 h 171"/>
              <a:gd name="T14" fmla="*/ 42 w 204"/>
              <a:gd name="T15" fmla="*/ 102 h 171"/>
              <a:gd name="T16" fmla="*/ 69 w 204"/>
              <a:gd name="T17" fmla="*/ 129 h 171"/>
              <a:gd name="T18" fmla="*/ 42 w 204"/>
              <a:gd name="T19" fmla="*/ 156 h 171"/>
              <a:gd name="T20" fmla="*/ 162 w 204"/>
              <a:gd name="T21" fmla="*/ 86 h 171"/>
              <a:gd name="T22" fmla="*/ 120 w 204"/>
              <a:gd name="T23" fmla="*/ 128 h 171"/>
              <a:gd name="T24" fmla="*/ 162 w 204"/>
              <a:gd name="T25" fmla="*/ 170 h 171"/>
              <a:gd name="T26" fmla="*/ 204 w 204"/>
              <a:gd name="T27" fmla="*/ 128 h 171"/>
              <a:gd name="T28" fmla="*/ 162 w 204"/>
              <a:gd name="T29" fmla="*/ 86 h 171"/>
              <a:gd name="T30" fmla="*/ 162 w 204"/>
              <a:gd name="T31" fmla="*/ 155 h 171"/>
              <a:gd name="T32" fmla="*/ 135 w 204"/>
              <a:gd name="T33" fmla="*/ 128 h 171"/>
              <a:gd name="T34" fmla="*/ 162 w 204"/>
              <a:gd name="T35" fmla="*/ 101 h 171"/>
              <a:gd name="T36" fmla="*/ 189 w 204"/>
              <a:gd name="T37" fmla="*/ 128 h 171"/>
              <a:gd name="T38" fmla="*/ 162 w 204"/>
              <a:gd name="T39" fmla="*/ 155 h 171"/>
              <a:gd name="T40" fmla="*/ 121 w 204"/>
              <a:gd name="T41" fmla="*/ 45 h 171"/>
              <a:gd name="T42" fmla="*/ 143 w 204"/>
              <a:gd name="T43" fmla="*/ 22 h 171"/>
              <a:gd name="T44" fmla="*/ 121 w 204"/>
              <a:gd name="T45" fmla="*/ 0 h 171"/>
              <a:gd name="T46" fmla="*/ 98 w 204"/>
              <a:gd name="T47" fmla="*/ 22 h 171"/>
              <a:gd name="T48" fmla="*/ 121 w 204"/>
              <a:gd name="T49" fmla="*/ 45 h 171"/>
              <a:gd name="T50" fmla="*/ 98 w 204"/>
              <a:gd name="T51" fmla="*/ 61 h 171"/>
              <a:gd name="T52" fmla="*/ 112 w 204"/>
              <a:gd name="T53" fmla="*/ 72 h 171"/>
              <a:gd name="T54" fmla="*/ 148 w 204"/>
              <a:gd name="T55" fmla="*/ 72 h 171"/>
              <a:gd name="T56" fmla="*/ 148 w 204"/>
              <a:gd name="T57" fmla="*/ 54 h 171"/>
              <a:gd name="T58" fmla="*/ 118 w 204"/>
              <a:gd name="T59" fmla="*/ 55 h 171"/>
              <a:gd name="T60" fmla="*/ 96 w 204"/>
              <a:gd name="T61" fmla="*/ 38 h 171"/>
              <a:gd name="T62" fmla="*/ 57 w 204"/>
              <a:gd name="T63" fmla="*/ 77 h 171"/>
              <a:gd name="T64" fmla="*/ 103 w 204"/>
              <a:gd name="T65" fmla="*/ 122 h 171"/>
              <a:gd name="T66" fmla="*/ 115 w 204"/>
              <a:gd name="T67" fmla="*/ 110 h 171"/>
              <a:gd name="T68" fmla="*/ 82 w 204"/>
              <a:gd name="T69" fmla="*/ 77 h 171"/>
              <a:gd name="T70" fmla="*/ 98 w 204"/>
              <a:gd name="T71" fmla="*/ 6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4" h="171">
                <a:moveTo>
                  <a:pt x="42" y="87"/>
                </a:moveTo>
                <a:cubicBezTo>
                  <a:pt x="19" y="87"/>
                  <a:pt x="0" y="106"/>
                  <a:pt x="0" y="129"/>
                </a:cubicBezTo>
                <a:cubicBezTo>
                  <a:pt x="0" y="153"/>
                  <a:pt x="19" y="171"/>
                  <a:pt x="42" y="171"/>
                </a:cubicBezTo>
                <a:cubicBezTo>
                  <a:pt x="65" y="171"/>
                  <a:pt x="84" y="153"/>
                  <a:pt x="84" y="129"/>
                </a:cubicBezTo>
                <a:cubicBezTo>
                  <a:pt x="84" y="106"/>
                  <a:pt x="65" y="87"/>
                  <a:pt x="42" y="87"/>
                </a:cubicBezTo>
                <a:close/>
                <a:moveTo>
                  <a:pt x="42" y="156"/>
                </a:moveTo>
                <a:cubicBezTo>
                  <a:pt x="27" y="156"/>
                  <a:pt x="15" y="144"/>
                  <a:pt x="15" y="129"/>
                </a:cubicBezTo>
                <a:cubicBezTo>
                  <a:pt x="15" y="114"/>
                  <a:pt x="27" y="102"/>
                  <a:pt x="42" y="102"/>
                </a:cubicBezTo>
                <a:cubicBezTo>
                  <a:pt x="57" y="102"/>
                  <a:pt x="69" y="114"/>
                  <a:pt x="69" y="129"/>
                </a:cubicBezTo>
                <a:cubicBezTo>
                  <a:pt x="69" y="144"/>
                  <a:pt x="57" y="156"/>
                  <a:pt x="42" y="156"/>
                </a:cubicBezTo>
                <a:close/>
                <a:moveTo>
                  <a:pt x="162" y="86"/>
                </a:moveTo>
                <a:cubicBezTo>
                  <a:pt x="139" y="86"/>
                  <a:pt x="120" y="105"/>
                  <a:pt x="120" y="128"/>
                </a:cubicBezTo>
                <a:cubicBezTo>
                  <a:pt x="120" y="151"/>
                  <a:pt x="139" y="170"/>
                  <a:pt x="162" y="170"/>
                </a:cubicBezTo>
                <a:cubicBezTo>
                  <a:pt x="185" y="170"/>
                  <a:pt x="204" y="151"/>
                  <a:pt x="204" y="128"/>
                </a:cubicBezTo>
                <a:cubicBezTo>
                  <a:pt x="204" y="105"/>
                  <a:pt x="185" y="86"/>
                  <a:pt x="162" y="86"/>
                </a:cubicBezTo>
                <a:close/>
                <a:moveTo>
                  <a:pt x="162" y="155"/>
                </a:moveTo>
                <a:cubicBezTo>
                  <a:pt x="147" y="155"/>
                  <a:pt x="135" y="143"/>
                  <a:pt x="135" y="128"/>
                </a:cubicBezTo>
                <a:cubicBezTo>
                  <a:pt x="135" y="113"/>
                  <a:pt x="147" y="101"/>
                  <a:pt x="162" y="101"/>
                </a:cubicBezTo>
                <a:cubicBezTo>
                  <a:pt x="177" y="101"/>
                  <a:pt x="189" y="113"/>
                  <a:pt x="189" y="128"/>
                </a:cubicBezTo>
                <a:cubicBezTo>
                  <a:pt x="189" y="143"/>
                  <a:pt x="177" y="155"/>
                  <a:pt x="162" y="155"/>
                </a:cubicBezTo>
                <a:close/>
                <a:moveTo>
                  <a:pt x="121" y="45"/>
                </a:moveTo>
                <a:cubicBezTo>
                  <a:pt x="133" y="45"/>
                  <a:pt x="143" y="35"/>
                  <a:pt x="143" y="22"/>
                </a:cubicBezTo>
                <a:cubicBezTo>
                  <a:pt x="143" y="10"/>
                  <a:pt x="133" y="0"/>
                  <a:pt x="121" y="0"/>
                </a:cubicBezTo>
                <a:cubicBezTo>
                  <a:pt x="109" y="0"/>
                  <a:pt x="98" y="10"/>
                  <a:pt x="98" y="22"/>
                </a:cubicBezTo>
                <a:cubicBezTo>
                  <a:pt x="98" y="35"/>
                  <a:pt x="109" y="45"/>
                  <a:pt x="121" y="45"/>
                </a:cubicBezTo>
                <a:close/>
                <a:moveTo>
                  <a:pt x="98" y="61"/>
                </a:moveTo>
                <a:cubicBezTo>
                  <a:pt x="112" y="72"/>
                  <a:pt x="112" y="72"/>
                  <a:pt x="112" y="72"/>
                </a:cubicBezTo>
                <a:cubicBezTo>
                  <a:pt x="148" y="72"/>
                  <a:pt x="148" y="72"/>
                  <a:pt x="148" y="72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18" y="55"/>
                  <a:pt x="118" y="55"/>
                  <a:pt x="118" y="55"/>
                </a:cubicBezTo>
                <a:cubicBezTo>
                  <a:pt x="96" y="38"/>
                  <a:pt x="96" y="38"/>
                  <a:pt x="96" y="38"/>
                </a:cubicBezTo>
                <a:cubicBezTo>
                  <a:pt x="57" y="77"/>
                  <a:pt x="57" y="77"/>
                  <a:pt x="57" y="77"/>
                </a:cubicBezTo>
                <a:cubicBezTo>
                  <a:pt x="103" y="122"/>
                  <a:pt x="103" y="122"/>
                  <a:pt x="103" y="122"/>
                </a:cubicBezTo>
                <a:cubicBezTo>
                  <a:pt x="115" y="110"/>
                  <a:pt x="115" y="110"/>
                  <a:pt x="115" y="110"/>
                </a:cubicBezTo>
                <a:cubicBezTo>
                  <a:pt x="82" y="77"/>
                  <a:pt x="82" y="77"/>
                  <a:pt x="82" y="77"/>
                </a:cubicBezTo>
                <a:lnTo>
                  <a:pt x="98" y="61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1" name="Freeform 30">
            <a:extLst>
              <a:ext uri="{FF2B5EF4-FFF2-40B4-BE49-F238E27FC236}">
                <a16:creationId xmlns:a16="http://schemas.microsoft.com/office/drawing/2014/main" id="{0B21AA59-4184-40BB-99C5-B9948FD700FB}"/>
              </a:ext>
            </a:extLst>
          </p:cNvPr>
          <p:cNvSpPr>
            <a:spLocks noEditPoints="1"/>
          </p:cNvSpPr>
          <p:nvPr/>
        </p:nvSpPr>
        <p:spPr bwMode="auto">
          <a:xfrm>
            <a:off x="8113293" y="4596041"/>
            <a:ext cx="422531" cy="416318"/>
          </a:xfrm>
          <a:custGeom>
            <a:avLst/>
            <a:gdLst>
              <a:gd name="T0" fmla="*/ 204 w 204"/>
              <a:gd name="T1" fmla="*/ 50 h 201"/>
              <a:gd name="T2" fmla="*/ 168 w 204"/>
              <a:gd name="T3" fmla="*/ 0 h 201"/>
              <a:gd name="T4" fmla="*/ 0 w 204"/>
              <a:gd name="T5" fmla="*/ 0 h 201"/>
              <a:gd name="T6" fmla="*/ 0 w 204"/>
              <a:gd name="T7" fmla="*/ 101 h 201"/>
              <a:gd name="T8" fmla="*/ 63 w 204"/>
              <a:gd name="T9" fmla="*/ 101 h 201"/>
              <a:gd name="T10" fmla="*/ 63 w 204"/>
              <a:gd name="T11" fmla="*/ 201 h 201"/>
              <a:gd name="T12" fmla="*/ 95 w 204"/>
              <a:gd name="T13" fmla="*/ 201 h 201"/>
              <a:gd name="T14" fmla="*/ 95 w 204"/>
              <a:gd name="T15" fmla="*/ 101 h 201"/>
              <a:gd name="T16" fmla="*/ 168 w 204"/>
              <a:gd name="T17" fmla="*/ 101 h 201"/>
              <a:gd name="T18" fmla="*/ 204 w 204"/>
              <a:gd name="T19" fmla="*/ 50 h 201"/>
              <a:gd name="T20" fmla="*/ 21 w 204"/>
              <a:gd name="T21" fmla="*/ 80 h 201"/>
              <a:gd name="T22" fmla="*/ 21 w 204"/>
              <a:gd name="T23" fmla="*/ 21 h 201"/>
              <a:gd name="T24" fmla="*/ 157 w 204"/>
              <a:gd name="T25" fmla="*/ 21 h 201"/>
              <a:gd name="T26" fmla="*/ 179 w 204"/>
              <a:gd name="T27" fmla="*/ 50 h 201"/>
              <a:gd name="T28" fmla="*/ 157 w 204"/>
              <a:gd name="T29" fmla="*/ 80 h 201"/>
              <a:gd name="T30" fmla="*/ 21 w 204"/>
              <a:gd name="T31" fmla="*/ 8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4" h="201">
                <a:moveTo>
                  <a:pt x="204" y="50"/>
                </a:moveTo>
                <a:lnTo>
                  <a:pt x="168" y="0"/>
                </a:lnTo>
                <a:lnTo>
                  <a:pt x="0" y="0"/>
                </a:lnTo>
                <a:lnTo>
                  <a:pt x="0" y="101"/>
                </a:lnTo>
                <a:lnTo>
                  <a:pt x="63" y="101"/>
                </a:lnTo>
                <a:lnTo>
                  <a:pt x="63" y="201"/>
                </a:lnTo>
                <a:lnTo>
                  <a:pt x="95" y="201"/>
                </a:lnTo>
                <a:lnTo>
                  <a:pt x="95" y="101"/>
                </a:lnTo>
                <a:lnTo>
                  <a:pt x="168" y="101"/>
                </a:lnTo>
                <a:lnTo>
                  <a:pt x="204" y="50"/>
                </a:lnTo>
                <a:close/>
                <a:moveTo>
                  <a:pt x="21" y="80"/>
                </a:moveTo>
                <a:lnTo>
                  <a:pt x="21" y="21"/>
                </a:lnTo>
                <a:lnTo>
                  <a:pt x="157" y="21"/>
                </a:lnTo>
                <a:lnTo>
                  <a:pt x="179" y="50"/>
                </a:lnTo>
                <a:lnTo>
                  <a:pt x="157" y="80"/>
                </a:lnTo>
                <a:lnTo>
                  <a:pt x="21" y="80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2" name="Freeform 31">
            <a:extLst>
              <a:ext uri="{FF2B5EF4-FFF2-40B4-BE49-F238E27FC236}">
                <a16:creationId xmlns:a16="http://schemas.microsoft.com/office/drawing/2014/main" id="{5617F464-1B8C-4392-9CD1-91C7737EB75A}"/>
              </a:ext>
            </a:extLst>
          </p:cNvPr>
          <p:cNvSpPr>
            <a:spLocks noEditPoints="1"/>
          </p:cNvSpPr>
          <p:nvPr/>
        </p:nvSpPr>
        <p:spPr bwMode="auto">
          <a:xfrm>
            <a:off x="9981544" y="4593970"/>
            <a:ext cx="385249" cy="420461"/>
          </a:xfrm>
          <a:custGeom>
            <a:avLst/>
            <a:gdLst>
              <a:gd name="T0" fmla="*/ 186 w 186"/>
              <a:gd name="T1" fmla="*/ 0 h 203"/>
              <a:gd name="T2" fmla="*/ 137 w 186"/>
              <a:gd name="T3" fmla="*/ 0 h 203"/>
              <a:gd name="T4" fmla="*/ 137 w 186"/>
              <a:gd name="T5" fmla="*/ 44 h 203"/>
              <a:gd name="T6" fmla="*/ 118 w 186"/>
              <a:gd name="T7" fmla="*/ 44 h 203"/>
              <a:gd name="T8" fmla="*/ 118 w 186"/>
              <a:gd name="T9" fmla="*/ 0 h 203"/>
              <a:gd name="T10" fmla="*/ 69 w 186"/>
              <a:gd name="T11" fmla="*/ 0 h 203"/>
              <a:gd name="T12" fmla="*/ 69 w 186"/>
              <a:gd name="T13" fmla="*/ 44 h 203"/>
              <a:gd name="T14" fmla="*/ 49 w 186"/>
              <a:gd name="T15" fmla="*/ 44 h 203"/>
              <a:gd name="T16" fmla="*/ 49 w 186"/>
              <a:gd name="T17" fmla="*/ 0 h 203"/>
              <a:gd name="T18" fmla="*/ 0 w 186"/>
              <a:gd name="T19" fmla="*/ 0 h 203"/>
              <a:gd name="T20" fmla="*/ 0 w 186"/>
              <a:gd name="T21" fmla="*/ 49 h 203"/>
              <a:gd name="T22" fmla="*/ 30 w 186"/>
              <a:gd name="T23" fmla="*/ 49 h 203"/>
              <a:gd name="T24" fmla="*/ 30 w 186"/>
              <a:gd name="T25" fmla="*/ 203 h 203"/>
              <a:gd name="T26" fmla="*/ 158 w 186"/>
              <a:gd name="T27" fmla="*/ 203 h 203"/>
              <a:gd name="T28" fmla="*/ 158 w 186"/>
              <a:gd name="T29" fmla="*/ 49 h 203"/>
              <a:gd name="T30" fmla="*/ 186 w 186"/>
              <a:gd name="T31" fmla="*/ 49 h 203"/>
              <a:gd name="T32" fmla="*/ 186 w 186"/>
              <a:gd name="T33" fmla="*/ 0 h 203"/>
              <a:gd name="T34" fmla="*/ 137 w 186"/>
              <a:gd name="T35" fmla="*/ 182 h 203"/>
              <a:gd name="T36" fmla="*/ 51 w 186"/>
              <a:gd name="T37" fmla="*/ 182 h 203"/>
              <a:gd name="T38" fmla="*/ 51 w 186"/>
              <a:gd name="T39" fmla="*/ 64 h 203"/>
              <a:gd name="T40" fmla="*/ 137 w 186"/>
              <a:gd name="T41" fmla="*/ 64 h 203"/>
              <a:gd name="T42" fmla="*/ 137 w 186"/>
              <a:gd name="T43" fmla="*/ 182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86" h="203">
                <a:moveTo>
                  <a:pt x="186" y="0"/>
                </a:moveTo>
                <a:lnTo>
                  <a:pt x="137" y="0"/>
                </a:lnTo>
                <a:lnTo>
                  <a:pt x="137" y="44"/>
                </a:lnTo>
                <a:lnTo>
                  <a:pt x="118" y="44"/>
                </a:lnTo>
                <a:lnTo>
                  <a:pt x="118" y="0"/>
                </a:lnTo>
                <a:lnTo>
                  <a:pt x="69" y="0"/>
                </a:lnTo>
                <a:lnTo>
                  <a:pt x="69" y="44"/>
                </a:lnTo>
                <a:lnTo>
                  <a:pt x="49" y="44"/>
                </a:lnTo>
                <a:lnTo>
                  <a:pt x="49" y="0"/>
                </a:lnTo>
                <a:lnTo>
                  <a:pt x="0" y="0"/>
                </a:lnTo>
                <a:lnTo>
                  <a:pt x="0" y="49"/>
                </a:lnTo>
                <a:lnTo>
                  <a:pt x="30" y="49"/>
                </a:lnTo>
                <a:lnTo>
                  <a:pt x="30" y="203"/>
                </a:lnTo>
                <a:lnTo>
                  <a:pt x="158" y="203"/>
                </a:lnTo>
                <a:lnTo>
                  <a:pt x="158" y="49"/>
                </a:lnTo>
                <a:lnTo>
                  <a:pt x="186" y="49"/>
                </a:lnTo>
                <a:lnTo>
                  <a:pt x="186" y="0"/>
                </a:lnTo>
                <a:close/>
                <a:moveTo>
                  <a:pt x="137" y="182"/>
                </a:moveTo>
                <a:lnTo>
                  <a:pt x="51" y="182"/>
                </a:lnTo>
                <a:lnTo>
                  <a:pt x="51" y="64"/>
                </a:lnTo>
                <a:lnTo>
                  <a:pt x="137" y="64"/>
                </a:lnTo>
                <a:lnTo>
                  <a:pt x="137" y="182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3" name="Freeform 32">
            <a:extLst>
              <a:ext uri="{FF2B5EF4-FFF2-40B4-BE49-F238E27FC236}">
                <a16:creationId xmlns:a16="http://schemas.microsoft.com/office/drawing/2014/main" id="{B7E826AB-4CC3-4390-BEF3-ECA7BE509883}"/>
              </a:ext>
            </a:extLst>
          </p:cNvPr>
          <p:cNvSpPr>
            <a:spLocks noEditPoints="1"/>
          </p:cNvSpPr>
          <p:nvPr/>
        </p:nvSpPr>
        <p:spPr bwMode="auto">
          <a:xfrm>
            <a:off x="8716021" y="4547368"/>
            <a:ext cx="466028" cy="513665"/>
          </a:xfrm>
          <a:custGeom>
            <a:avLst/>
            <a:gdLst>
              <a:gd name="T0" fmla="*/ 58 w 161"/>
              <a:gd name="T1" fmla="*/ 130 h 177"/>
              <a:gd name="T2" fmla="*/ 67 w 161"/>
              <a:gd name="T3" fmla="*/ 118 h 177"/>
              <a:gd name="T4" fmla="*/ 41 w 161"/>
              <a:gd name="T5" fmla="*/ 100 h 177"/>
              <a:gd name="T6" fmla="*/ 41 w 161"/>
              <a:gd name="T7" fmla="*/ 93 h 177"/>
              <a:gd name="T8" fmla="*/ 56 w 161"/>
              <a:gd name="T9" fmla="*/ 72 h 177"/>
              <a:gd name="T10" fmla="*/ 33 w 161"/>
              <a:gd name="T11" fmla="*/ 49 h 177"/>
              <a:gd name="T12" fmla="*/ 11 w 161"/>
              <a:gd name="T13" fmla="*/ 72 h 177"/>
              <a:gd name="T14" fmla="*/ 26 w 161"/>
              <a:gd name="T15" fmla="*/ 93 h 177"/>
              <a:gd name="T16" fmla="*/ 26 w 161"/>
              <a:gd name="T17" fmla="*/ 99 h 177"/>
              <a:gd name="T18" fmla="*/ 0 w 161"/>
              <a:gd name="T19" fmla="*/ 115 h 177"/>
              <a:gd name="T20" fmla="*/ 8 w 161"/>
              <a:gd name="T21" fmla="*/ 128 h 177"/>
              <a:gd name="T22" fmla="*/ 26 w 161"/>
              <a:gd name="T23" fmla="*/ 117 h 177"/>
              <a:gd name="T24" fmla="*/ 26 w 161"/>
              <a:gd name="T25" fmla="*/ 144 h 177"/>
              <a:gd name="T26" fmla="*/ 0 w 161"/>
              <a:gd name="T27" fmla="*/ 166 h 177"/>
              <a:gd name="T28" fmla="*/ 10 w 161"/>
              <a:gd name="T29" fmla="*/ 177 h 177"/>
              <a:gd name="T30" fmla="*/ 33 w 161"/>
              <a:gd name="T31" fmla="*/ 158 h 177"/>
              <a:gd name="T32" fmla="*/ 56 w 161"/>
              <a:gd name="T33" fmla="*/ 177 h 177"/>
              <a:gd name="T34" fmla="*/ 66 w 161"/>
              <a:gd name="T35" fmla="*/ 166 h 177"/>
              <a:gd name="T36" fmla="*/ 41 w 161"/>
              <a:gd name="T37" fmla="*/ 144 h 177"/>
              <a:gd name="T38" fmla="*/ 41 w 161"/>
              <a:gd name="T39" fmla="*/ 118 h 177"/>
              <a:gd name="T40" fmla="*/ 58 w 161"/>
              <a:gd name="T41" fmla="*/ 130 h 177"/>
              <a:gd name="T42" fmla="*/ 127 w 161"/>
              <a:gd name="T43" fmla="*/ 105 h 177"/>
              <a:gd name="T44" fmla="*/ 153 w 161"/>
              <a:gd name="T45" fmla="*/ 123 h 177"/>
              <a:gd name="T46" fmla="*/ 161 w 161"/>
              <a:gd name="T47" fmla="*/ 111 h 177"/>
              <a:gd name="T48" fmla="*/ 127 w 161"/>
              <a:gd name="T49" fmla="*/ 86 h 177"/>
              <a:gd name="T50" fmla="*/ 127 w 161"/>
              <a:gd name="T51" fmla="*/ 78 h 177"/>
              <a:gd name="T52" fmla="*/ 159 w 161"/>
              <a:gd name="T53" fmla="*/ 40 h 177"/>
              <a:gd name="T54" fmla="*/ 119 w 161"/>
              <a:gd name="T55" fmla="*/ 0 h 177"/>
              <a:gd name="T56" fmla="*/ 80 w 161"/>
              <a:gd name="T57" fmla="*/ 40 h 177"/>
              <a:gd name="T58" fmla="*/ 112 w 161"/>
              <a:gd name="T59" fmla="*/ 78 h 177"/>
              <a:gd name="T60" fmla="*/ 112 w 161"/>
              <a:gd name="T61" fmla="*/ 86 h 177"/>
              <a:gd name="T62" fmla="*/ 78 w 161"/>
              <a:gd name="T63" fmla="*/ 107 h 177"/>
              <a:gd name="T64" fmla="*/ 86 w 161"/>
              <a:gd name="T65" fmla="*/ 119 h 177"/>
              <a:gd name="T66" fmla="*/ 112 w 161"/>
              <a:gd name="T67" fmla="*/ 103 h 177"/>
              <a:gd name="T68" fmla="*/ 112 w 161"/>
              <a:gd name="T69" fmla="*/ 138 h 177"/>
              <a:gd name="T70" fmla="*/ 78 w 161"/>
              <a:gd name="T71" fmla="*/ 166 h 177"/>
              <a:gd name="T72" fmla="*/ 88 w 161"/>
              <a:gd name="T73" fmla="*/ 177 h 177"/>
              <a:gd name="T74" fmla="*/ 119 w 161"/>
              <a:gd name="T75" fmla="*/ 151 h 177"/>
              <a:gd name="T76" fmla="*/ 150 w 161"/>
              <a:gd name="T77" fmla="*/ 177 h 177"/>
              <a:gd name="T78" fmla="*/ 159 w 161"/>
              <a:gd name="T79" fmla="*/ 166 h 177"/>
              <a:gd name="T80" fmla="*/ 127 w 161"/>
              <a:gd name="T81" fmla="*/ 138 h 177"/>
              <a:gd name="T82" fmla="*/ 127 w 161"/>
              <a:gd name="T83" fmla="*/ 105 h 177"/>
              <a:gd name="T84" fmla="*/ 95 w 161"/>
              <a:gd name="T85" fmla="*/ 40 h 177"/>
              <a:gd name="T86" fmla="*/ 119 w 161"/>
              <a:gd name="T87" fmla="*/ 15 h 177"/>
              <a:gd name="T88" fmla="*/ 144 w 161"/>
              <a:gd name="T89" fmla="*/ 40 h 177"/>
              <a:gd name="T90" fmla="*/ 119 w 161"/>
              <a:gd name="T91" fmla="*/ 64 h 177"/>
              <a:gd name="T92" fmla="*/ 95 w 161"/>
              <a:gd name="T93" fmla="*/ 4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61" h="177">
                <a:moveTo>
                  <a:pt x="58" y="130"/>
                </a:moveTo>
                <a:cubicBezTo>
                  <a:pt x="67" y="118"/>
                  <a:pt x="67" y="118"/>
                  <a:pt x="67" y="118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93"/>
                  <a:pt x="41" y="93"/>
                  <a:pt x="41" y="93"/>
                </a:cubicBezTo>
                <a:cubicBezTo>
                  <a:pt x="49" y="90"/>
                  <a:pt x="56" y="81"/>
                  <a:pt x="56" y="72"/>
                </a:cubicBezTo>
                <a:cubicBezTo>
                  <a:pt x="56" y="59"/>
                  <a:pt x="46" y="49"/>
                  <a:pt x="33" y="49"/>
                </a:cubicBezTo>
                <a:cubicBezTo>
                  <a:pt x="21" y="49"/>
                  <a:pt x="11" y="59"/>
                  <a:pt x="11" y="72"/>
                </a:cubicBezTo>
                <a:cubicBezTo>
                  <a:pt x="11" y="81"/>
                  <a:pt x="17" y="90"/>
                  <a:pt x="26" y="93"/>
                </a:cubicBezTo>
                <a:cubicBezTo>
                  <a:pt x="26" y="99"/>
                  <a:pt x="26" y="99"/>
                  <a:pt x="26" y="99"/>
                </a:cubicBezTo>
                <a:cubicBezTo>
                  <a:pt x="0" y="115"/>
                  <a:pt x="0" y="115"/>
                  <a:pt x="0" y="115"/>
                </a:cubicBezTo>
                <a:cubicBezTo>
                  <a:pt x="8" y="128"/>
                  <a:pt x="8" y="128"/>
                  <a:pt x="8" y="128"/>
                </a:cubicBezTo>
                <a:cubicBezTo>
                  <a:pt x="26" y="117"/>
                  <a:pt x="26" y="117"/>
                  <a:pt x="26" y="117"/>
                </a:cubicBezTo>
                <a:cubicBezTo>
                  <a:pt x="26" y="144"/>
                  <a:pt x="26" y="144"/>
                  <a:pt x="26" y="144"/>
                </a:cubicBezTo>
                <a:cubicBezTo>
                  <a:pt x="0" y="166"/>
                  <a:pt x="0" y="166"/>
                  <a:pt x="0" y="166"/>
                </a:cubicBezTo>
                <a:cubicBezTo>
                  <a:pt x="10" y="177"/>
                  <a:pt x="10" y="177"/>
                  <a:pt x="10" y="177"/>
                </a:cubicBezTo>
                <a:cubicBezTo>
                  <a:pt x="33" y="158"/>
                  <a:pt x="33" y="158"/>
                  <a:pt x="33" y="158"/>
                </a:cubicBezTo>
                <a:cubicBezTo>
                  <a:pt x="56" y="177"/>
                  <a:pt x="56" y="177"/>
                  <a:pt x="56" y="177"/>
                </a:cubicBezTo>
                <a:cubicBezTo>
                  <a:pt x="66" y="166"/>
                  <a:pt x="66" y="166"/>
                  <a:pt x="66" y="166"/>
                </a:cubicBezTo>
                <a:cubicBezTo>
                  <a:pt x="41" y="144"/>
                  <a:pt x="41" y="144"/>
                  <a:pt x="41" y="144"/>
                </a:cubicBezTo>
                <a:cubicBezTo>
                  <a:pt x="41" y="118"/>
                  <a:pt x="41" y="118"/>
                  <a:pt x="41" y="118"/>
                </a:cubicBezTo>
                <a:lnTo>
                  <a:pt x="58" y="130"/>
                </a:lnTo>
                <a:close/>
                <a:moveTo>
                  <a:pt x="127" y="105"/>
                </a:moveTo>
                <a:cubicBezTo>
                  <a:pt x="153" y="123"/>
                  <a:pt x="153" y="123"/>
                  <a:pt x="153" y="123"/>
                </a:cubicBezTo>
                <a:cubicBezTo>
                  <a:pt x="161" y="111"/>
                  <a:pt x="161" y="111"/>
                  <a:pt x="161" y="111"/>
                </a:cubicBezTo>
                <a:cubicBezTo>
                  <a:pt x="127" y="86"/>
                  <a:pt x="127" y="86"/>
                  <a:pt x="127" y="86"/>
                </a:cubicBezTo>
                <a:cubicBezTo>
                  <a:pt x="127" y="78"/>
                  <a:pt x="127" y="78"/>
                  <a:pt x="127" y="78"/>
                </a:cubicBezTo>
                <a:cubicBezTo>
                  <a:pt x="145" y="75"/>
                  <a:pt x="159" y="59"/>
                  <a:pt x="159" y="40"/>
                </a:cubicBezTo>
                <a:cubicBezTo>
                  <a:pt x="159" y="18"/>
                  <a:pt x="141" y="0"/>
                  <a:pt x="119" y="0"/>
                </a:cubicBezTo>
                <a:cubicBezTo>
                  <a:pt x="98" y="0"/>
                  <a:pt x="80" y="18"/>
                  <a:pt x="80" y="40"/>
                </a:cubicBezTo>
                <a:cubicBezTo>
                  <a:pt x="80" y="59"/>
                  <a:pt x="94" y="75"/>
                  <a:pt x="112" y="78"/>
                </a:cubicBezTo>
                <a:cubicBezTo>
                  <a:pt x="112" y="86"/>
                  <a:pt x="112" y="86"/>
                  <a:pt x="112" y="86"/>
                </a:cubicBezTo>
                <a:cubicBezTo>
                  <a:pt x="78" y="107"/>
                  <a:pt x="78" y="107"/>
                  <a:pt x="78" y="107"/>
                </a:cubicBezTo>
                <a:cubicBezTo>
                  <a:pt x="86" y="119"/>
                  <a:pt x="86" y="119"/>
                  <a:pt x="86" y="119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12" y="138"/>
                  <a:pt x="112" y="138"/>
                  <a:pt x="112" y="138"/>
                </a:cubicBezTo>
                <a:cubicBezTo>
                  <a:pt x="78" y="166"/>
                  <a:pt x="78" y="166"/>
                  <a:pt x="78" y="166"/>
                </a:cubicBezTo>
                <a:cubicBezTo>
                  <a:pt x="88" y="177"/>
                  <a:pt x="88" y="177"/>
                  <a:pt x="88" y="177"/>
                </a:cubicBezTo>
                <a:cubicBezTo>
                  <a:pt x="119" y="151"/>
                  <a:pt x="119" y="151"/>
                  <a:pt x="119" y="151"/>
                </a:cubicBezTo>
                <a:cubicBezTo>
                  <a:pt x="150" y="177"/>
                  <a:pt x="150" y="177"/>
                  <a:pt x="150" y="177"/>
                </a:cubicBezTo>
                <a:cubicBezTo>
                  <a:pt x="159" y="166"/>
                  <a:pt x="159" y="166"/>
                  <a:pt x="159" y="166"/>
                </a:cubicBezTo>
                <a:cubicBezTo>
                  <a:pt x="127" y="138"/>
                  <a:pt x="127" y="138"/>
                  <a:pt x="127" y="138"/>
                </a:cubicBezTo>
                <a:lnTo>
                  <a:pt x="127" y="105"/>
                </a:lnTo>
                <a:close/>
                <a:moveTo>
                  <a:pt x="95" y="40"/>
                </a:moveTo>
                <a:cubicBezTo>
                  <a:pt x="95" y="26"/>
                  <a:pt x="106" y="15"/>
                  <a:pt x="119" y="15"/>
                </a:cubicBezTo>
                <a:cubicBezTo>
                  <a:pt x="133" y="15"/>
                  <a:pt x="144" y="26"/>
                  <a:pt x="144" y="40"/>
                </a:cubicBezTo>
                <a:cubicBezTo>
                  <a:pt x="144" y="53"/>
                  <a:pt x="133" y="64"/>
                  <a:pt x="119" y="64"/>
                </a:cubicBezTo>
                <a:cubicBezTo>
                  <a:pt x="106" y="64"/>
                  <a:pt x="95" y="53"/>
                  <a:pt x="95" y="40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4" name="Freeform 33">
            <a:extLst>
              <a:ext uri="{FF2B5EF4-FFF2-40B4-BE49-F238E27FC236}">
                <a16:creationId xmlns:a16="http://schemas.microsoft.com/office/drawing/2014/main" id="{95720686-E957-4240-8CC8-EBF2E6E2F31B}"/>
              </a:ext>
            </a:extLst>
          </p:cNvPr>
          <p:cNvSpPr>
            <a:spLocks/>
          </p:cNvSpPr>
          <p:nvPr/>
        </p:nvSpPr>
        <p:spPr bwMode="auto">
          <a:xfrm>
            <a:off x="10617411" y="4648858"/>
            <a:ext cx="341754" cy="310685"/>
          </a:xfrm>
          <a:custGeom>
            <a:avLst/>
            <a:gdLst>
              <a:gd name="T0" fmla="*/ 117 w 118"/>
              <a:gd name="T1" fmla="*/ 59 h 107"/>
              <a:gd name="T2" fmla="*/ 117 w 118"/>
              <a:gd name="T3" fmla="*/ 0 h 107"/>
              <a:gd name="T4" fmla="*/ 29 w 118"/>
              <a:gd name="T5" fmla="*/ 0 h 107"/>
              <a:gd name="T6" fmla="*/ 29 w 118"/>
              <a:gd name="T7" fmla="*/ 64 h 107"/>
              <a:gd name="T8" fmla="*/ 22 w 118"/>
              <a:gd name="T9" fmla="*/ 63 h 107"/>
              <a:gd name="T10" fmla="*/ 0 w 118"/>
              <a:gd name="T11" fmla="*/ 85 h 107"/>
              <a:gd name="T12" fmla="*/ 22 w 118"/>
              <a:gd name="T13" fmla="*/ 107 h 107"/>
              <a:gd name="T14" fmla="*/ 45 w 118"/>
              <a:gd name="T15" fmla="*/ 85 h 107"/>
              <a:gd name="T16" fmla="*/ 44 w 118"/>
              <a:gd name="T17" fmla="*/ 78 h 107"/>
              <a:gd name="T18" fmla="*/ 44 w 118"/>
              <a:gd name="T19" fmla="*/ 15 h 107"/>
              <a:gd name="T20" fmla="*/ 102 w 118"/>
              <a:gd name="T21" fmla="*/ 15 h 107"/>
              <a:gd name="T22" fmla="*/ 102 w 118"/>
              <a:gd name="T23" fmla="*/ 44 h 107"/>
              <a:gd name="T24" fmla="*/ 95 w 118"/>
              <a:gd name="T25" fmla="*/ 43 h 107"/>
              <a:gd name="T26" fmla="*/ 73 w 118"/>
              <a:gd name="T27" fmla="*/ 66 h 107"/>
              <a:gd name="T28" fmla="*/ 95 w 118"/>
              <a:gd name="T29" fmla="*/ 88 h 107"/>
              <a:gd name="T30" fmla="*/ 118 w 118"/>
              <a:gd name="T31" fmla="*/ 66 h 107"/>
              <a:gd name="T32" fmla="*/ 117 w 118"/>
              <a:gd name="T33" fmla="*/ 59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8" h="107">
                <a:moveTo>
                  <a:pt x="117" y="59"/>
                </a:moveTo>
                <a:cubicBezTo>
                  <a:pt x="117" y="0"/>
                  <a:pt x="117" y="0"/>
                  <a:pt x="117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64"/>
                  <a:pt x="29" y="64"/>
                  <a:pt x="29" y="64"/>
                </a:cubicBezTo>
                <a:cubicBezTo>
                  <a:pt x="27" y="63"/>
                  <a:pt x="24" y="63"/>
                  <a:pt x="22" y="63"/>
                </a:cubicBezTo>
                <a:cubicBezTo>
                  <a:pt x="10" y="63"/>
                  <a:pt x="0" y="73"/>
                  <a:pt x="0" y="85"/>
                </a:cubicBezTo>
                <a:cubicBezTo>
                  <a:pt x="0" y="97"/>
                  <a:pt x="10" y="107"/>
                  <a:pt x="22" y="107"/>
                </a:cubicBezTo>
                <a:cubicBezTo>
                  <a:pt x="35" y="107"/>
                  <a:pt x="45" y="97"/>
                  <a:pt x="45" y="85"/>
                </a:cubicBezTo>
                <a:cubicBezTo>
                  <a:pt x="45" y="83"/>
                  <a:pt x="44" y="81"/>
                  <a:pt x="44" y="78"/>
                </a:cubicBezTo>
                <a:cubicBezTo>
                  <a:pt x="44" y="15"/>
                  <a:pt x="44" y="15"/>
                  <a:pt x="44" y="15"/>
                </a:cubicBezTo>
                <a:cubicBezTo>
                  <a:pt x="102" y="15"/>
                  <a:pt x="102" y="15"/>
                  <a:pt x="102" y="15"/>
                </a:cubicBezTo>
                <a:cubicBezTo>
                  <a:pt x="102" y="44"/>
                  <a:pt x="102" y="44"/>
                  <a:pt x="102" y="44"/>
                </a:cubicBezTo>
                <a:cubicBezTo>
                  <a:pt x="100" y="44"/>
                  <a:pt x="97" y="43"/>
                  <a:pt x="95" y="43"/>
                </a:cubicBezTo>
                <a:cubicBezTo>
                  <a:pt x="83" y="43"/>
                  <a:pt x="73" y="53"/>
                  <a:pt x="73" y="66"/>
                </a:cubicBezTo>
                <a:cubicBezTo>
                  <a:pt x="73" y="78"/>
                  <a:pt x="83" y="88"/>
                  <a:pt x="95" y="88"/>
                </a:cubicBezTo>
                <a:cubicBezTo>
                  <a:pt x="108" y="88"/>
                  <a:pt x="118" y="78"/>
                  <a:pt x="118" y="66"/>
                </a:cubicBezTo>
                <a:cubicBezTo>
                  <a:pt x="118" y="63"/>
                  <a:pt x="117" y="61"/>
                  <a:pt x="117" y="59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5" name="Freeform 34">
            <a:extLst>
              <a:ext uri="{FF2B5EF4-FFF2-40B4-BE49-F238E27FC236}">
                <a16:creationId xmlns:a16="http://schemas.microsoft.com/office/drawing/2014/main" id="{918524E5-BDB4-42DD-A837-105DA77AF5F5}"/>
              </a:ext>
            </a:extLst>
          </p:cNvPr>
          <p:cNvSpPr>
            <a:spLocks noEditPoints="1"/>
          </p:cNvSpPr>
          <p:nvPr/>
        </p:nvSpPr>
        <p:spPr bwMode="auto">
          <a:xfrm>
            <a:off x="11199428" y="4598112"/>
            <a:ext cx="372822" cy="412176"/>
          </a:xfrm>
          <a:custGeom>
            <a:avLst/>
            <a:gdLst>
              <a:gd name="T0" fmla="*/ 48 w 129"/>
              <a:gd name="T1" fmla="*/ 45 h 142"/>
              <a:gd name="T2" fmla="*/ 79 w 129"/>
              <a:gd name="T3" fmla="*/ 36 h 142"/>
              <a:gd name="T4" fmla="*/ 70 w 129"/>
              <a:gd name="T5" fmla="*/ 6 h 142"/>
              <a:gd name="T6" fmla="*/ 39 w 129"/>
              <a:gd name="T7" fmla="*/ 14 h 142"/>
              <a:gd name="T8" fmla="*/ 48 w 129"/>
              <a:gd name="T9" fmla="*/ 45 h 142"/>
              <a:gd name="T10" fmla="*/ 89 w 129"/>
              <a:gd name="T11" fmla="*/ 78 h 142"/>
              <a:gd name="T12" fmla="*/ 67 w 129"/>
              <a:gd name="T13" fmla="*/ 79 h 142"/>
              <a:gd name="T14" fmla="*/ 67 w 129"/>
              <a:gd name="T15" fmla="*/ 54 h 142"/>
              <a:gd name="T16" fmla="*/ 49 w 129"/>
              <a:gd name="T17" fmla="*/ 54 h 142"/>
              <a:gd name="T18" fmla="*/ 49 w 129"/>
              <a:gd name="T19" fmla="*/ 96 h 142"/>
              <a:gd name="T20" fmla="*/ 82 w 129"/>
              <a:gd name="T21" fmla="*/ 96 h 142"/>
              <a:gd name="T22" fmla="*/ 92 w 129"/>
              <a:gd name="T23" fmla="*/ 104 h 142"/>
              <a:gd name="T24" fmla="*/ 57 w 129"/>
              <a:gd name="T25" fmla="*/ 125 h 142"/>
              <a:gd name="T26" fmla="*/ 17 w 129"/>
              <a:gd name="T27" fmla="*/ 85 h 142"/>
              <a:gd name="T28" fmla="*/ 32 w 129"/>
              <a:gd name="T29" fmla="*/ 54 h 142"/>
              <a:gd name="T30" fmla="*/ 22 w 129"/>
              <a:gd name="T31" fmla="*/ 41 h 142"/>
              <a:gd name="T32" fmla="*/ 0 w 129"/>
              <a:gd name="T33" fmla="*/ 85 h 142"/>
              <a:gd name="T34" fmla="*/ 57 w 129"/>
              <a:gd name="T35" fmla="*/ 142 h 142"/>
              <a:gd name="T36" fmla="*/ 105 w 129"/>
              <a:gd name="T37" fmla="*/ 116 h 142"/>
              <a:gd name="T38" fmla="*/ 118 w 129"/>
              <a:gd name="T39" fmla="*/ 127 h 142"/>
              <a:gd name="T40" fmla="*/ 129 w 129"/>
              <a:gd name="T41" fmla="*/ 113 h 142"/>
              <a:gd name="T42" fmla="*/ 89 w 129"/>
              <a:gd name="T43" fmla="*/ 78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9" h="142">
                <a:moveTo>
                  <a:pt x="48" y="45"/>
                </a:moveTo>
                <a:cubicBezTo>
                  <a:pt x="59" y="51"/>
                  <a:pt x="72" y="47"/>
                  <a:pt x="79" y="36"/>
                </a:cubicBezTo>
                <a:cubicBezTo>
                  <a:pt x="85" y="26"/>
                  <a:pt x="81" y="12"/>
                  <a:pt x="70" y="6"/>
                </a:cubicBezTo>
                <a:cubicBezTo>
                  <a:pt x="59" y="0"/>
                  <a:pt x="45" y="4"/>
                  <a:pt x="39" y="14"/>
                </a:cubicBezTo>
                <a:cubicBezTo>
                  <a:pt x="33" y="25"/>
                  <a:pt x="37" y="39"/>
                  <a:pt x="48" y="45"/>
                </a:cubicBezTo>
                <a:close/>
                <a:moveTo>
                  <a:pt x="89" y="78"/>
                </a:moveTo>
                <a:cubicBezTo>
                  <a:pt x="67" y="79"/>
                  <a:pt x="67" y="79"/>
                  <a:pt x="67" y="79"/>
                </a:cubicBezTo>
                <a:cubicBezTo>
                  <a:pt x="67" y="54"/>
                  <a:pt x="67" y="54"/>
                  <a:pt x="67" y="54"/>
                </a:cubicBezTo>
                <a:cubicBezTo>
                  <a:pt x="49" y="54"/>
                  <a:pt x="49" y="54"/>
                  <a:pt x="49" y="54"/>
                </a:cubicBezTo>
                <a:cubicBezTo>
                  <a:pt x="49" y="96"/>
                  <a:pt x="49" y="96"/>
                  <a:pt x="49" y="96"/>
                </a:cubicBezTo>
                <a:cubicBezTo>
                  <a:pt x="82" y="96"/>
                  <a:pt x="82" y="96"/>
                  <a:pt x="82" y="96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85" y="117"/>
                  <a:pt x="72" y="125"/>
                  <a:pt x="57" y="125"/>
                </a:cubicBezTo>
                <a:cubicBezTo>
                  <a:pt x="35" y="125"/>
                  <a:pt x="17" y="107"/>
                  <a:pt x="17" y="85"/>
                </a:cubicBezTo>
                <a:cubicBezTo>
                  <a:pt x="17" y="73"/>
                  <a:pt x="23" y="62"/>
                  <a:pt x="32" y="54"/>
                </a:cubicBezTo>
                <a:cubicBezTo>
                  <a:pt x="22" y="41"/>
                  <a:pt x="22" y="41"/>
                  <a:pt x="22" y="41"/>
                </a:cubicBezTo>
                <a:cubicBezTo>
                  <a:pt x="8" y="51"/>
                  <a:pt x="0" y="68"/>
                  <a:pt x="0" y="85"/>
                </a:cubicBezTo>
                <a:cubicBezTo>
                  <a:pt x="0" y="117"/>
                  <a:pt x="26" y="142"/>
                  <a:pt x="57" y="142"/>
                </a:cubicBezTo>
                <a:cubicBezTo>
                  <a:pt x="77" y="142"/>
                  <a:pt x="95" y="132"/>
                  <a:pt x="105" y="116"/>
                </a:cubicBezTo>
                <a:cubicBezTo>
                  <a:pt x="118" y="127"/>
                  <a:pt x="118" y="127"/>
                  <a:pt x="118" y="127"/>
                </a:cubicBezTo>
                <a:cubicBezTo>
                  <a:pt x="129" y="113"/>
                  <a:pt x="129" y="113"/>
                  <a:pt x="129" y="113"/>
                </a:cubicBezTo>
                <a:lnTo>
                  <a:pt x="89" y="78"/>
                </a:ln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6" name="Freeform 36">
            <a:extLst>
              <a:ext uri="{FF2B5EF4-FFF2-40B4-BE49-F238E27FC236}">
                <a16:creationId xmlns:a16="http://schemas.microsoft.com/office/drawing/2014/main" id="{BB1F6050-C967-4799-A8C9-0F61BE24E7AF}"/>
              </a:ext>
            </a:extLst>
          </p:cNvPr>
          <p:cNvSpPr>
            <a:spLocks noEditPoints="1"/>
          </p:cNvSpPr>
          <p:nvPr/>
        </p:nvSpPr>
        <p:spPr bwMode="auto">
          <a:xfrm>
            <a:off x="9730924" y="2896595"/>
            <a:ext cx="437031" cy="366609"/>
          </a:xfrm>
          <a:custGeom>
            <a:avLst/>
            <a:gdLst>
              <a:gd name="T0" fmla="*/ 4 w 151"/>
              <a:gd name="T1" fmla="*/ 0 h 126"/>
              <a:gd name="T2" fmla="*/ 63 w 151"/>
              <a:gd name="T3" fmla="*/ 0 h 126"/>
              <a:gd name="T4" fmla="*/ 63 w 151"/>
              <a:gd name="T5" fmla="*/ 41 h 126"/>
              <a:gd name="T6" fmla="*/ 58 w 151"/>
              <a:gd name="T7" fmla="*/ 81 h 126"/>
              <a:gd name="T8" fmla="*/ 42 w 151"/>
              <a:gd name="T9" fmla="*/ 108 h 126"/>
              <a:gd name="T10" fmla="*/ 11 w 151"/>
              <a:gd name="T11" fmla="*/ 126 h 126"/>
              <a:gd name="T12" fmla="*/ 0 w 151"/>
              <a:gd name="T13" fmla="*/ 102 h 126"/>
              <a:gd name="T14" fmla="*/ 25 w 151"/>
              <a:gd name="T15" fmla="*/ 86 h 126"/>
              <a:gd name="T16" fmla="*/ 33 w 151"/>
              <a:gd name="T17" fmla="*/ 58 h 126"/>
              <a:gd name="T18" fmla="*/ 4 w 151"/>
              <a:gd name="T19" fmla="*/ 58 h 126"/>
              <a:gd name="T20" fmla="*/ 4 w 151"/>
              <a:gd name="T21" fmla="*/ 0 h 126"/>
              <a:gd name="T22" fmla="*/ 92 w 151"/>
              <a:gd name="T23" fmla="*/ 0 h 126"/>
              <a:gd name="T24" fmla="*/ 151 w 151"/>
              <a:gd name="T25" fmla="*/ 0 h 126"/>
              <a:gd name="T26" fmla="*/ 151 w 151"/>
              <a:gd name="T27" fmla="*/ 41 h 126"/>
              <a:gd name="T28" fmla="*/ 146 w 151"/>
              <a:gd name="T29" fmla="*/ 81 h 126"/>
              <a:gd name="T30" fmla="*/ 130 w 151"/>
              <a:gd name="T31" fmla="*/ 108 h 126"/>
              <a:gd name="T32" fmla="*/ 99 w 151"/>
              <a:gd name="T33" fmla="*/ 126 h 126"/>
              <a:gd name="T34" fmla="*/ 87 w 151"/>
              <a:gd name="T35" fmla="*/ 102 h 126"/>
              <a:gd name="T36" fmla="*/ 112 w 151"/>
              <a:gd name="T37" fmla="*/ 86 h 126"/>
              <a:gd name="T38" fmla="*/ 120 w 151"/>
              <a:gd name="T39" fmla="*/ 58 h 126"/>
              <a:gd name="T40" fmla="*/ 92 w 151"/>
              <a:gd name="T41" fmla="*/ 58 h 126"/>
              <a:gd name="T42" fmla="*/ 92 w 151"/>
              <a:gd name="T43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1" h="126">
                <a:moveTo>
                  <a:pt x="4" y="0"/>
                </a:moveTo>
                <a:cubicBezTo>
                  <a:pt x="63" y="0"/>
                  <a:pt x="63" y="0"/>
                  <a:pt x="63" y="0"/>
                </a:cubicBezTo>
                <a:cubicBezTo>
                  <a:pt x="63" y="41"/>
                  <a:pt x="63" y="41"/>
                  <a:pt x="63" y="41"/>
                </a:cubicBezTo>
                <a:cubicBezTo>
                  <a:pt x="63" y="58"/>
                  <a:pt x="61" y="72"/>
                  <a:pt x="58" y="81"/>
                </a:cubicBezTo>
                <a:cubicBezTo>
                  <a:pt x="55" y="91"/>
                  <a:pt x="50" y="100"/>
                  <a:pt x="42" y="108"/>
                </a:cubicBezTo>
                <a:cubicBezTo>
                  <a:pt x="34" y="115"/>
                  <a:pt x="23" y="121"/>
                  <a:pt x="11" y="126"/>
                </a:cubicBezTo>
                <a:cubicBezTo>
                  <a:pt x="0" y="102"/>
                  <a:pt x="0" y="102"/>
                  <a:pt x="0" y="102"/>
                </a:cubicBezTo>
                <a:cubicBezTo>
                  <a:pt x="11" y="98"/>
                  <a:pt x="20" y="92"/>
                  <a:pt x="25" y="86"/>
                </a:cubicBezTo>
                <a:cubicBezTo>
                  <a:pt x="30" y="79"/>
                  <a:pt x="32" y="69"/>
                  <a:pt x="33" y="58"/>
                </a:cubicBezTo>
                <a:cubicBezTo>
                  <a:pt x="4" y="58"/>
                  <a:pt x="4" y="58"/>
                  <a:pt x="4" y="58"/>
                </a:cubicBezTo>
                <a:lnTo>
                  <a:pt x="4" y="0"/>
                </a:lnTo>
                <a:close/>
                <a:moveTo>
                  <a:pt x="92" y="0"/>
                </a:moveTo>
                <a:cubicBezTo>
                  <a:pt x="151" y="0"/>
                  <a:pt x="151" y="0"/>
                  <a:pt x="151" y="0"/>
                </a:cubicBezTo>
                <a:cubicBezTo>
                  <a:pt x="151" y="41"/>
                  <a:pt x="151" y="41"/>
                  <a:pt x="151" y="41"/>
                </a:cubicBezTo>
                <a:cubicBezTo>
                  <a:pt x="151" y="58"/>
                  <a:pt x="149" y="72"/>
                  <a:pt x="146" y="81"/>
                </a:cubicBezTo>
                <a:cubicBezTo>
                  <a:pt x="143" y="91"/>
                  <a:pt x="138" y="100"/>
                  <a:pt x="130" y="108"/>
                </a:cubicBezTo>
                <a:cubicBezTo>
                  <a:pt x="122" y="115"/>
                  <a:pt x="111" y="121"/>
                  <a:pt x="99" y="126"/>
                </a:cubicBezTo>
                <a:cubicBezTo>
                  <a:pt x="87" y="102"/>
                  <a:pt x="87" y="102"/>
                  <a:pt x="87" y="102"/>
                </a:cubicBezTo>
                <a:cubicBezTo>
                  <a:pt x="99" y="98"/>
                  <a:pt x="107" y="92"/>
                  <a:pt x="112" y="86"/>
                </a:cubicBezTo>
                <a:cubicBezTo>
                  <a:pt x="118" y="79"/>
                  <a:pt x="120" y="69"/>
                  <a:pt x="120" y="58"/>
                </a:cubicBezTo>
                <a:cubicBezTo>
                  <a:pt x="92" y="58"/>
                  <a:pt x="92" y="58"/>
                  <a:pt x="92" y="58"/>
                </a:cubicBezTo>
                <a:lnTo>
                  <a:pt x="92" y="0"/>
                </a:lnTo>
                <a:close/>
              </a:path>
            </a:pathLst>
          </a:custGeom>
          <a:solidFill>
            <a:srgbClr val="0069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7" name="Freeform 37">
            <a:extLst>
              <a:ext uri="{FF2B5EF4-FFF2-40B4-BE49-F238E27FC236}">
                <a16:creationId xmlns:a16="http://schemas.microsoft.com/office/drawing/2014/main" id="{DD8AFE94-199D-44A6-A5C5-96BEAD4C9143}"/>
              </a:ext>
            </a:extLst>
          </p:cNvPr>
          <p:cNvSpPr>
            <a:spLocks noEditPoints="1"/>
          </p:cNvSpPr>
          <p:nvPr/>
        </p:nvSpPr>
        <p:spPr bwMode="auto">
          <a:xfrm>
            <a:off x="11249137" y="2822031"/>
            <a:ext cx="335540" cy="437031"/>
          </a:xfrm>
          <a:custGeom>
            <a:avLst/>
            <a:gdLst>
              <a:gd name="T0" fmla="*/ 58 w 116"/>
              <a:gd name="T1" fmla="*/ 0 h 151"/>
              <a:gd name="T2" fmla="*/ 0 w 116"/>
              <a:gd name="T3" fmla="*/ 58 h 151"/>
              <a:gd name="T4" fmla="*/ 53 w 116"/>
              <a:gd name="T5" fmla="*/ 146 h 151"/>
              <a:gd name="T6" fmla="*/ 58 w 116"/>
              <a:gd name="T7" fmla="*/ 151 h 151"/>
              <a:gd name="T8" fmla="*/ 62 w 116"/>
              <a:gd name="T9" fmla="*/ 146 h 151"/>
              <a:gd name="T10" fmla="*/ 116 w 116"/>
              <a:gd name="T11" fmla="*/ 58 h 151"/>
              <a:gd name="T12" fmla="*/ 58 w 116"/>
              <a:gd name="T13" fmla="*/ 0 h 151"/>
              <a:gd name="T14" fmla="*/ 58 w 116"/>
              <a:gd name="T15" fmla="*/ 132 h 151"/>
              <a:gd name="T16" fmla="*/ 13 w 116"/>
              <a:gd name="T17" fmla="*/ 58 h 151"/>
              <a:gd name="T18" fmla="*/ 58 w 116"/>
              <a:gd name="T19" fmla="*/ 13 h 151"/>
              <a:gd name="T20" fmla="*/ 103 w 116"/>
              <a:gd name="T21" fmla="*/ 58 h 151"/>
              <a:gd name="T22" fmla="*/ 58 w 116"/>
              <a:gd name="T23" fmla="*/ 132 h 151"/>
              <a:gd name="T24" fmla="*/ 58 w 116"/>
              <a:gd name="T25" fmla="*/ 41 h 151"/>
              <a:gd name="T26" fmla="*/ 41 w 116"/>
              <a:gd name="T27" fmla="*/ 58 h 151"/>
              <a:gd name="T28" fmla="*/ 58 w 116"/>
              <a:gd name="T29" fmla="*/ 75 h 151"/>
              <a:gd name="T30" fmla="*/ 75 w 116"/>
              <a:gd name="T31" fmla="*/ 58 h 151"/>
              <a:gd name="T32" fmla="*/ 58 w 116"/>
              <a:gd name="T33" fmla="*/ 4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" h="151">
                <a:moveTo>
                  <a:pt x="58" y="0"/>
                </a:moveTo>
                <a:cubicBezTo>
                  <a:pt x="26" y="0"/>
                  <a:pt x="0" y="26"/>
                  <a:pt x="0" y="58"/>
                </a:cubicBezTo>
                <a:cubicBezTo>
                  <a:pt x="0" y="88"/>
                  <a:pt x="47" y="140"/>
                  <a:pt x="53" y="146"/>
                </a:cubicBezTo>
                <a:cubicBezTo>
                  <a:pt x="58" y="151"/>
                  <a:pt x="58" y="151"/>
                  <a:pt x="58" y="151"/>
                </a:cubicBezTo>
                <a:cubicBezTo>
                  <a:pt x="62" y="146"/>
                  <a:pt x="62" y="146"/>
                  <a:pt x="62" y="146"/>
                </a:cubicBezTo>
                <a:cubicBezTo>
                  <a:pt x="68" y="140"/>
                  <a:pt x="116" y="88"/>
                  <a:pt x="116" y="58"/>
                </a:cubicBezTo>
                <a:cubicBezTo>
                  <a:pt x="116" y="26"/>
                  <a:pt x="90" y="0"/>
                  <a:pt x="58" y="0"/>
                </a:cubicBezTo>
                <a:close/>
                <a:moveTo>
                  <a:pt x="58" y="132"/>
                </a:moveTo>
                <a:cubicBezTo>
                  <a:pt x="42" y="114"/>
                  <a:pt x="13" y="77"/>
                  <a:pt x="13" y="58"/>
                </a:cubicBezTo>
                <a:cubicBezTo>
                  <a:pt x="13" y="33"/>
                  <a:pt x="33" y="13"/>
                  <a:pt x="58" y="13"/>
                </a:cubicBezTo>
                <a:cubicBezTo>
                  <a:pt x="83" y="13"/>
                  <a:pt x="103" y="33"/>
                  <a:pt x="103" y="58"/>
                </a:cubicBezTo>
                <a:cubicBezTo>
                  <a:pt x="103" y="77"/>
                  <a:pt x="74" y="114"/>
                  <a:pt x="58" y="132"/>
                </a:cubicBezTo>
                <a:close/>
                <a:moveTo>
                  <a:pt x="58" y="41"/>
                </a:moveTo>
                <a:cubicBezTo>
                  <a:pt x="48" y="41"/>
                  <a:pt x="41" y="48"/>
                  <a:pt x="41" y="58"/>
                </a:cubicBezTo>
                <a:cubicBezTo>
                  <a:pt x="41" y="67"/>
                  <a:pt x="48" y="75"/>
                  <a:pt x="58" y="75"/>
                </a:cubicBezTo>
                <a:cubicBezTo>
                  <a:pt x="67" y="75"/>
                  <a:pt x="75" y="67"/>
                  <a:pt x="75" y="58"/>
                </a:cubicBezTo>
                <a:cubicBezTo>
                  <a:pt x="75" y="48"/>
                  <a:pt x="67" y="41"/>
                  <a:pt x="58" y="41"/>
                </a:cubicBezTo>
                <a:close/>
              </a:path>
            </a:pathLst>
          </a:custGeom>
          <a:solidFill>
            <a:srgbClr val="15B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8" name="Freeform 38">
            <a:extLst>
              <a:ext uri="{FF2B5EF4-FFF2-40B4-BE49-F238E27FC236}">
                <a16:creationId xmlns:a16="http://schemas.microsoft.com/office/drawing/2014/main" id="{FC85FA65-DC2B-4785-B56B-68113D2DE3D6}"/>
              </a:ext>
            </a:extLst>
          </p:cNvPr>
          <p:cNvSpPr>
            <a:spLocks/>
          </p:cNvSpPr>
          <p:nvPr/>
        </p:nvSpPr>
        <p:spPr bwMode="auto">
          <a:xfrm>
            <a:off x="6708998" y="2894525"/>
            <a:ext cx="358324" cy="312757"/>
          </a:xfrm>
          <a:custGeom>
            <a:avLst/>
            <a:gdLst>
              <a:gd name="T0" fmla="*/ 101 w 173"/>
              <a:gd name="T1" fmla="*/ 53 h 151"/>
              <a:gd name="T2" fmla="*/ 54 w 173"/>
              <a:gd name="T3" fmla="*/ 0 h 151"/>
              <a:gd name="T4" fmla="*/ 108 w 173"/>
              <a:gd name="T5" fmla="*/ 0 h 151"/>
              <a:gd name="T6" fmla="*/ 173 w 173"/>
              <a:gd name="T7" fmla="*/ 75 h 151"/>
              <a:gd name="T8" fmla="*/ 108 w 173"/>
              <a:gd name="T9" fmla="*/ 151 h 151"/>
              <a:gd name="T10" fmla="*/ 54 w 173"/>
              <a:gd name="T11" fmla="*/ 151 h 151"/>
              <a:gd name="T12" fmla="*/ 101 w 173"/>
              <a:gd name="T13" fmla="*/ 96 h 151"/>
              <a:gd name="T14" fmla="*/ 0 w 173"/>
              <a:gd name="T15" fmla="*/ 96 h 151"/>
              <a:gd name="T16" fmla="*/ 0 w 173"/>
              <a:gd name="T17" fmla="*/ 53 h 151"/>
              <a:gd name="T18" fmla="*/ 101 w 173"/>
              <a:gd name="T19" fmla="*/ 5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3" h="151">
                <a:moveTo>
                  <a:pt x="101" y="53"/>
                </a:moveTo>
                <a:lnTo>
                  <a:pt x="54" y="0"/>
                </a:lnTo>
                <a:lnTo>
                  <a:pt x="108" y="0"/>
                </a:lnTo>
                <a:lnTo>
                  <a:pt x="173" y="75"/>
                </a:lnTo>
                <a:lnTo>
                  <a:pt x="108" y="151"/>
                </a:lnTo>
                <a:lnTo>
                  <a:pt x="54" y="151"/>
                </a:lnTo>
                <a:lnTo>
                  <a:pt x="101" y="96"/>
                </a:lnTo>
                <a:lnTo>
                  <a:pt x="0" y="96"/>
                </a:lnTo>
                <a:lnTo>
                  <a:pt x="0" y="53"/>
                </a:lnTo>
                <a:lnTo>
                  <a:pt x="101" y="53"/>
                </a:lnTo>
                <a:close/>
              </a:path>
            </a:pathLst>
          </a:custGeom>
          <a:solidFill>
            <a:srgbClr val="0069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29" name="Freeform 39">
            <a:extLst>
              <a:ext uri="{FF2B5EF4-FFF2-40B4-BE49-F238E27FC236}">
                <a16:creationId xmlns:a16="http://schemas.microsoft.com/office/drawing/2014/main" id="{6B5FB76C-74AA-40B2-90B4-CD03625A159B}"/>
              </a:ext>
            </a:extLst>
          </p:cNvPr>
          <p:cNvSpPr>
            <a:spLocks/>
          </p:cNvSpPr>
          <p:nvPr/>
        </p:nvSpPr>
        <p:spPr bwMode="auto">
          <a:xfrm>
            <a:off x="8956283" y="2865528"/>
            <a:ext cx="414246" cy="414246"/>
          </a:xfrm>
          <a:custGeom>
            <a:avLst/>
            <a:gdLst>
              <a:gd name="T0" fmla="*/ 200 w 200"/>
              <a:gd name="T1" fmla="*/ 36 h 200"/>
              <a:gd name="T2" fmla="*/ 164 w 200"/>
              <a:gd name="T3" fmla="*/ 0 h 200"/>
              <a:gd name="T4" fmla="*/ 101 w 200"/>
              <a:gd name="T5" fmla="*/ 64 h 200"/>
              <a:gd name="T6" fmla="*/ 37 w 200"/>
              <a:gd name="T7" fmla="*/ 0 h 200"/>
              <a:gd name="T8" fmla="*/ 0 w 200"/>
              <a:gd name="T9" fmla="*/ 36 h 200"/>
              <a:gd name="T10" fmla="*/ 65 w 200"/>
              <a:gd name="T11" fmla="*/ 101 h 200"/>
              <a:gd name="T12" fmla="*/ 0 w 200"/>
              <a:gd name="T13" fmla="*/ 164 h 200"/>
              <a:gd name="T14" fmla="*/ 37 w 200"/>
              <a:gd name="T15" fmla="*/ 200 h 200"/>
              <a:gd name="T16" fmla="*/ 101 w 200"/>
              <a:gd name="T17" fmla="*/ 136 h 200"/>
              <a:gd name="T18" fmla="*/ 164 w 200"/>
              <a:gd name="T19" fmla="*/ 200 h 200"/>
              <a:gd name="T20" fmla="*/ 200 w 200"/>
              <a:gd name="T21" fmla="*/ 164 h 200"/>
              <a:gd name="T22" fmla="*/ 136 w 200"/>
              <a:gd name="T23" fmla="*/ 101 h 200"/>
              <a:gd name="T24" fmla="*/ 200 w 200"/>
              <a:gd name="T25" fmla="*/ 36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0" h="200">
                <a:moveTo>
                  <a:pt x="200" y="36"/>
                </a:moveTo>
                <a:lnTo>
                  <a:pt x="164" y="0"/>
                </a:lnTo>
                <a:lnTo>
                  <a:pt x="101" y="64"/>
                </a:lnTo>
                <a:lnTo>
                  <a:pt x="37" y="0"/>
                </a:lnTo>
                <a:lnTo>
                  <a:pt x="0" y="36"/>
                </a:lnTo>
                <a:lnTo>
                  <a:pt x="65" y="101"/>
                </a:lnTo>
                <a:lnTo>
                  <a:pt x="0" y="164"/>
                </a:lnTo>
                <a:lnTo>
                  <a:pt x="37" y="200"/>
                </a:lnTo>
                <a:lnTo>
                  <a:pt x="101" y="136"/>
                </a:lnTo>
                <a:lnTo>
                  <a:pt x="164" y="200"/>
                </a:lnTo>
                <a:lnTo>
                  <a:pt x="200" y="164"/>
                </a:lnTo>
                <a:lnTo>
                  <a:pt x="136" y="101"/>
                </a:lnTo>
                <a:lnTo>
                  <a:pt x="200" y="36"/>
                </a:lnTo>
                <a:close/>
              </a:path>
            </a:pathLst>
          </a:custGeom>
          <a:solidFill>
            <a:srgbClr val="0071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sp>
        <p:nvSpPr>
          <p:cNvPr id="30" name="Freeform 40">
            <a:extLst>
              <a:ext uri="{FF2B5EF4-FFF2-40B4-BE49-F238E27FC236}">
                <a16:creationId xmlns:a16="http://schemas.microsoft.com/office/drawing/2014/main" id="{76266548-6C27-425C-9E38-826299CDD8BB}"/>
              </a:ext>
            </a:extLst>
          </p:cNvPr>
          <p:cNvSpPr>
            <a:spLocks/>
          </p:cNvSpPr>
          <p:nvPr/>
        </p:nvSpPr>
        <p:spPr bwMode="auto">
          <a:xfrm>
            <a:off x="7464997" y="2859313"/>
            <a:ext cx="314827" cy="360394"/>
          </a:xfrm>
          <a:custGeom>
            <a:avLst/>
            <a:gdLst>
              <a:gd name="T0" fmla="*/ 54 w 152"/>
              <a:gd name="T1" fmla="*/ 73 h 174"/>
              <a:gd name="T2" fmla="*/ 0 w 152"/>
              <a:gd name="T3" fmla="*/ 119 h 174"/>
              <a:gd name="T4" fmla="*/ 0 w 152"/>
              <a:gd name="T5" fmla="*/ 64 h 174"/>
              <a:gd name="T6" fmla="*/ 77 w 152"/>
              <a:gd name="T7" fmla="*/ 0 h 174"/>
              <a:gd name="T8" fmla="*/ 152 w 152"/>
              <a:gd name="T9" fmla="*/ 64 h 174"/>
              <a:gd name="T10" fmla="*/ 152 w 152"/>
              <a:gd name="T11" fmla="*/ 119 h 174"/>
              <a:gd name="T12" fmla="*/ 98 w 152"/>
              <a:gd name="T13" fmla="*/ 73 h 174"/>
              <a:gd name="T14" fmla="*/ 98 w 152"/>
              <a:gd name="T15" fmla="*/ 174 h 174"/>
              <a:gd name="T16" fmla="*/ 54 w 152"/>
              <a:gd name="T17" fmla="*/ 174 h 174"/>
              <a:gd name="T18" fmla="*/ 54 w 152"/>
              <a:gd name="T19" fmla="*/ 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2" h="174">
                <a:moveTo>
                  <a:pt x="54" y="73"/>
                </a:moveTo>
                <a:lnTo>
                  <a:pt x="0" y="119"/>
                </a:lnTo>
                <a:lnTo>
                  <a:pt x="0" y="64"/>
                </a:lnTo>
                <a:lnTo>
                  <a:pt x="77" y="0"/>
                </a:lnTo>
                <a:lnTo>
                  <a:pt x="152" y="64"/>
                </a:lnTo>
                <a:lnTo>
                  <a:pt x="152" y="119"/>
                </a:lnTo>
                <a:lnTo>
                  <a:pt x="98" y="73"/>
                </a:lnTo>
                <a:lnTo>
                  <a:pt x="98" y="174"/>
                </a:lnTo>
                <a:lnTo>
                  <a:pt x="54" y="174"/>
                </a:lnTo>
                <a:lnTo>
                  <a:pt x="54" y="73"/>
                </a:lnTo>
                <a:close/>
              </a:path>
            </a:pathLst>
          </a:custGeom>
          <a:solidFill>
            <a:srgbClr val="0069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6D157CB-078C-7C1C-4C60-0899EAC4AA45}"/>
              </a:ext>
            </a:extLst>
          </p:cNvPr>
          <p:cNvGrpSpPr/>
          <p:nvPr/>
        </p:nvGrpSpPr>
        <p:grpSpPr>
          <a:xfrm>
            <a:off x="944884" y="2886389"/>
            <a:ext cx="2151063" cy="2149790"/>
            <a:chOff x="944884" y="3331863"/>
            <a:chExt cx="2151063" cy="2149790"/>
          </a:xfrm>
        </p:grpSpPr>
        <p:sp>
          <p:nvSpPr>
            <p:cNvPr id="32" name="Oval 5">
              <a:extLst>
                <a:ext uri="{FF2B5EF4-FFF2-40B4-BE49-F238E27FC236}">
                  <a16:creationId xmlns:a16="http://schemas.microsoft.com/office/drawing/2014/main" id="{200AE6F5-56A6-477C-B2C5-4B7E24CB7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884" y="3331863"/>
              <a:ext cx="2151063" cy="214979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dirty="0"/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5871EB98-6FE5-432D-8438-582E95228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106" y="3973363"/>
              <a:ext cx="1034801" cy="906247"/>
            </a:xfrm>
            <a:custGeom>
              <a:avLst/>
              <a:gdLst>
                <a:gd name="T0" fmla="*/ 376 w 753"/>
                <a:gd name="T1" fmla="*/ 103 h 659"/>
                <a:gd name="T2" fmla="*/ 491 w 753"/>
                <a:gd name="T3" fmla="*/ 32 h 659"/>
                <a:gd name="T4" fmla="*/ 750 w 753"/>
                <a:gd name="T5" fmla="*/ 237 h 659"/>
                <a:gd name="T6" fmla="*/ 685 w 753"/>
                <a:gd name="T7" fmla="*/ 385 h 659"/>
                <a:gd name="T8" fmla="*/ 376 w 753"/>
                <a:gd name="T9" fmla="*/ 659 h 659"/>
                <a:gd name="T10" fmla="*/ 83 w 753"/>
                <a:gd name="T11" fmla="*/ 420 h 659"/>
                <a:gd name="T12" fmla="*/ 2 w 753"/>
                <a:gd name="T13" fmla="*/ 238 h 659"/>
                <a:gd name="T14" fmla="*/ 132 w 753"/>
                <a:gd name="T15" fmla="*/ 41 h 659"/>
                <a:gd name="T16" fmla="*/ 365 w 753"/>
                <a:gd name="T17" fmla="*/ 91 h 659"/>
                <a:gd name="T18" fmla="*/ 376 w 753"/>
                <a:gd name="T19" fmla="*/ 103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3" h="659">
                  <a:moveTo>
                    <a:pt x="376" y="103"/>
                  </a:moveTo>
                  <a:cubicBezTo>
                    <a:pt x="408" y="66"/>
                    <a:pt x="446" y="43"/>
                    <a:pt x="491" y="32"/>
                  </a:cubicBezTo>
                  <a:cubicBezTo>
                    <a:pt x="625" y="0"/>
                    <a:pt x="753" y="101"/>
                    <a:pt x="750" y="237"/>
                  </a:cubicBezTo>
                  <a:cubicBezTo>
                    <a:pt x="749" y="288"/>
                    <a:pt x="715" y="346"/>
                    <a:pt x="685" y="385"/>
                  </a:cubicBezTo>
                  <a:cubicBezTo>
                    <a:pt x="624" y="466"/>
                    <a:pt x="414" y="623"/>
                    <a:pt x="376" y="659"/>
                  </a:cubicBezTo>
                  <a:cubicBezTo>
                    <a:pt x="363" y="646"/>
                    <a:pt x="166" y="508"/>
                    <a:pt x="83" y="420"/>
                  </a:cubicBezTo>
                  <a:cubicBezTo>
                    <a:pt x="40" y="375"/>
                    <a:pt x="4" y="304"/>
                    <a:pt x="2" y="238"/>
                  </a:cubicBezTo>
                  <a:cubicBezTo>
                    <a:pt x="0" y="153"/>
                    <a:pt x="52" y="74"/>
                    <a:pt x="132" y="41"/>
                  </a:cubicBezTo>
                  <a:cubicBezTo>
                    <a:pt x="211" y="9"/>
                    <a:pt x="306" y="29"/>
                    <a:pt x="365" y="91"/>
                  </a:cubicBezTo>
                  <a:cubicBezTo>
                    <a:pt x="368" y="94"/>
                    <a:pt x="371" y="98"/>
                    <a:pt x="376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4ECE233D-98EB-49B5-AD11-2E613BB2CF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6394" y="4290295"/>
              <a:ext cx="157829" cy="212561"/>
            </a:xfrm>
            <a:custGeom>
              <a:avLst/>
              <a:gdLst>
                <a:gd name="T0" fmla="*/ 20 w 115"/>
                <a:gd name="T1" fmla="*/ 11 h 154"/>
                <a:gd name="T2" fmla="*/ 58 w 115"/>
                <a:gd name="T3" fmla="*/ 0 h 154"/>
                <a:gd name="T4" fmla="*/ 94 w 115"/>
                <a:gd name="T5" fmla="*/ 11 h 154"/>
                <a:gd name="T6" fmla="*/ 109 w 115"/>
                <a:gd name="T7" fmla="*/ 40 h 154"/>
                <a:gd name="T8" fmla="*/ 96 w 115"/>
                <a:gd name="T9" fmla="*/ 70 h 154"/>
                <a:gd name="T10" fmla="*/ 115 w 115"/>
                <a:gd name="T11" fmla="*/ 108 h 154"/>
                <a:gd name="T12" fmla="*/ 99 w 115"/>
                <a:gd name="T13" fmla="*/ 141 h 154"/>
                <a:gd name="T14" fmla="*/ 58 w 115"/>
                <a:gd name="T15" fmla="*/ 154 h 154"/>
                <a:gd name="T16" fmla="*/ 16 w 115"/>
                <a:gd name="T17" fmla="*/ 141 h 154"/>
                <a:gd name="T18" fmla="*/ 0 w 115"/>
                <a:gd name="T19" fmla="*/ 108 h 154"/>
                <a:gd name="T20" fmla="*/ 19 w 115"/>
                <a:gd name="T21" fmla="*/ 70 h 154"/>
                <a:gd name="T22" fmla="*/ 6 w 115"/>
                <a:gd name="T23" fmla="*/ 40 h 154"/>
                <a:gd name="T24" fmla="*/ 20 w 115"/>
                <a:gd name="T25" fmla="*/ 11 h 154"/>
                <a:gd name="T26" fmla="*/ 41 w 115"/>
                <a:gd name="T27" fmla="*/ 121 h 154"/>
                <a:gd name="T28" fmla="*/ 58 w 115"/>
                <a:gd name="T29" fmla="*/ 126 h 154"/>
                <a:gd name="T30" fmla="*/ 74 w 115"/>
                <a:gd name="T31" fmla="*/ 121 h 154"/>
                <a:gd name="T32" fmla="*/ 81 w 115"/>
                <a:gd name="T33" fmla="*/ 107 h 154"/>
                <a:gd name="T34" fmla="*/ 74 w 115"/>
                <a:gd name="T35" fmla="*/ 92 h 154"/>
                <a:gd name="T36" fmla="*/ 58 w 115"/>
                <a:gd name="T37" fmla="*/ 87 h 154"/>
                <a:gd name="T38" fmla="*/ 41 w 115"/>
                <a:gd name="T39" fmla="*/ 92 h 154"/>
                <a:gd name="T40" fmla="*/ 34 w 115"/>
                <a:gd name="T41" fmla="*/ 107 h 154"/>
                <a:gd name="T42" fmla="*/ 41 w 115"/>
                <a:gd name="T43" fmla="*/ 121 h 154"/>
                <a:gd name="T44" fmla="*/ 43 w 115"/>
                <a:gd name="T45" fmla="*/ 56 h 154"/>
                <a:gd name="T46" fmla="*/ 58 w 115"/>
                <a:gd name="T47" fmla="*/ 61 h 154"/>
                <a:gd name="T48" fmla="*/ 72 w 115"/>
                <a:gd name="T49" fmla="*/ 56 h 154"/>
                <a:gd name="T50" fmla="*/ 78 w 115"/>
                <a:gd name="T51" fmla="*/ 43 h 154"/>
                <a:gd name="T52" fmla="*/ 72 w 115"/>
                <a:gd name="T53" fmla="*/ 31 h 154"/>
                <a:gd name="T54" fmla="*/ 58 w 115"/>
                <a:gd name="T55" fmla="*/ 26 h 154"/>
                <a:gd name="T56" fmla="*/ 43 w 115"/>
                <a:gd name="T57" fmla="*/ 31 h 154"/>
                <a:gd name="T58" fmla="*/ 37 w 115"/>
                <a:gd name="T59" fmla="*/ 43 h 154"/>
                <a:gd name="T60" fmla="*/ 43 w 115"/>
                <a:gd name="T61" fmla="*/ 5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5" h="154">
                  <a:moveTo>
                    <a:pt x="20" y="11"/>
                  </a:moveTo>
                  <a:cubicBezTo>
                    <a:pt x="30" y="4"/>
                    <a:pt x="43" y="0"/>
                    <a:pt x="58" y="0"/>
                  </a:cubicBezTo>
                  <a:cubicBezTo>
                    <a:pt x="72" y="0"/>
                    <a:pt x="85" y="4"/>
                    <a:pt x="94" y="11"/>
                  </a:cubicBezTo>
                  <a:cubicBezTo>
                    <a:pt x="104" y="19"/>
                    <a:pt x="109" y="29"/>
                    <a:pt x="109" y="40"/>
                  </a:cubicBezTo>
                  <a:cubicBezTo>
                    <a:pt x="109" y="52"/>
                    <a:pt x="105" y="62"/>
                    <a:pt x="96" y="70"/>
                  </a:cubicBezTo>
                  <a:cubicBezTo>
                    <a:pt x="108" y="79"/>
                    <a:pt x="115" y="92"/>
                    <a:pt x="115" y="108"/>
                  </a:cubicBezTo>
                  <a:cubicBezTo>
                    <a:pt x="115" y="121"/>
                    <a:pt x="109" y="132"/>
                    <a:pt x="99" y="141"/>
                  </a:cubicBezTo>
                  <a:cubicBezTo>
                    <a:pt x="88" y="150"/>
                    <a:pt x="74" y="154"/>
                    <a:pt x="58" y="154"/>
                  </a:cubicBezTo>
                  <a:cubicBezTo>
                    <a:pt x="41" y="154"/>
                    <a:pt x="27" y="150"/>
                    <a:pt x="16" y="141"/>
                  </a:cubicBezTo>
                  <a:cubicBezTo>
                    <a:pt x="6" y="132"/>
                    <a:pt x="0" y="121"/>
                    <a:pt x="0" y="108"/>
                  </a:cubicBezTo>
                  <a:cubicBezTo>
                    <a:pt x="0" y="92"/>
                    <a:pt x="7" y="79"/>
                    <a:pt x="19" y="70"/>
                  </a:cubicBezTo>
                  <a:cubicBezTo>
                    <a:pt x="10" y="62"/>
                    <a:pt x="6" y="52"/>
                    <a:pt x="6" y="40"/>
                  </a:cubicBezTo>
                  <a:cubicBezTo>
                    <a:pt x="6" y="29"/>
                    <a:pt x="11" y="19"/>
                    <a:pt x="20" y="11"/>
                  </a:cubicBezTo>
                  <a:close/>
                  <a:moveTo>
                    <a:pt x="41" y="121"/>
                  </a:moveTo>
                  <a:cubicBezTo>
                    <a:pt x="46" y="125"/>
                    <a:pt x="52" y="126"/>
                    <a:pt x="58" y="126"/>
                  </a:cubicBezTo>
                  <a:cubicBezTo>
                    <a:pt x="63" y="126"/>
                    <a:pt x="69" y="125"/>
                    <a:pt x="74" y="121"/>
                  </a:cubicBezTo>
                  <a:cubicBezTo>
                    <a:pt x="79" y="118"/>
                    <a:pt x="81" y="113"/>
                    <a:pt x="81" y="107"/>
                  </a:cubicBezTo>
                  <a:cubicBezTo>
                    <a:pt x="81" y="100"/>
                    <a:pt x="79" y="95"/>
                    <a:pt x="74" y="92"/>
                  </a:cubicBezTo>
                  <a:cubicBezTo>
                    <a:pt x="69" y="89"/>
                    <a:pt x="64" y="87"/>
                    <a:pt x="58" y="87"/>
                  </a:cubicBezTo>
                  <a:cubicBezTo>
                    <a:pt x="51" y="87"/>
                    <a:pt x="46" y="89"/>
                    <a:pt x="41" y="92"/>
                  </a:cubicBezTo>
                  <a:cubicBezTo>
                    <a:pt x="36" y="95"/>
                    <a:pt x="34" y="100"/>
                    <a:pt x="34" y="107"/>
                  </a:cubicBezTo>
                  <a:cubicBezTo>
                    <a:pt x="34" y="113"/>
                    <a:pt x="36" y="118"/>
                    <a:pt x="41" y="121"/>
                  </a:cubicBezTo>
                  <a:close/>
                  <a:moveTo>
                    <a:pt x="43" y="56"/>
                  </a:moveTo>
                  <a:cubicBezTo>
                    <a:pt x="47" y="59"/>
                    <a:pt x="52" y="61"/>
                    <a:pt x="58" y="61"/>
                  </a:cubicBezTo>
                  <a:cubicBezTo>
                    <a:pt x="63" y="61"/>
                    <a:pt x="68" y="59"/>
                    <a:pt x="72" y="56"/>
                  </a:cubicBezTo>
                  <a:cubicBezTo>
                    <a:pt x="76" y="53"/>
                    <a:pt x="78" y="48"/>
                    <a:pt x="78" y="43"/>
                  </a:cubicBezTo>
                  <a:cubicBezTo>
                    <a:pt x="78" y="38"/>
                    <a:pt x="76" y="34"/>
                    <a:pt x="72" y="31"/>
                  </a:cubicBezTo>
                  <a:cubicBezTo>
                    <a:pt x="68" y="27"/>
                    <a:pt x="63" y="26"/>
                    <a:pt x="58" y="26"/>
                  </a:cubicBezTo>
                  <a:cubicBezTo>
                    <a:pt x="52" y="26"/>
                    <a:pt x="47" y="27"/>
                    <a:pt x="43" y="31"/>
                  </a:cubicBezTo>
                  <a:cubicBezTo>
                    <a:pt x="39" y="34"/>
                    <a:pt x="37" y="38"/>
                    <a:pt x="37" y="43"/>
                  </a:cubicBezTo>
                  <a:cubicBezTo>
                    <a:pt x="37" y="48"/>
                    <a:pt x="39" y="53"/>
                    <a:pt x="43" y="5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D71BF264-C223-4CF4-9414-81F11D230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407" y="4294114"/>
              <a:ext cx="82733" cy="204924"/>
            </a:xfrm>
            <a:custGeom>
              <a:avLst/>
              <a:gdLst>
                <a:gd name="T0" fmla="*/ 0 w 65"/>
                <a:gd name="T1" fmla="*/ 0 h 161"/>
                <a:gd name="T2" fmla="*/ 65 w 65"/>
                <a:gd name="T3" fmla="*/ 0 h 161"/>
                <a:gd name="T4" fmla="*/ 65 w 65"/>
                <a:gd name="T5" fmla="*/ 161 h 161"/>
                <a:gd name="T6" fmla="*/ 31 w 65"/>
                <a:gd name="T7" fmla="*/ 161 h 161"/>
                <a:gd name="T8" fmla="*/ 31 w 65"/>
                <a:gd name="T9" fmla="*/ 31 h 161"/>
                <a:gd name="T10" fmla="*/ 0 w 65"/>
                <a:gd name="T11" fmla="*/ 31 h 161"/>
                <a:gd name="T12" fmla="*/ 0 w 65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61">
                  <a:moveTo>
                    <a:pt x="0" y="0"/>
                  </a:moveTo>
                  <a:lnTo>
                    <a:pt x="65" y="0"/>
                  </a:lnTo>
                  <a:lnTo>
                    <a:pt x="65" y="161"/>
                  </a:lnTo>
                  <a:lnTo>
                    <a:pt x="31" y="161"/>
                  </a:lnTo>
                  <a:lnTo>
                    <a:pt x="31" y="31"/>
                  </a:lnTo>
                  <a:lnTo>
                    <a:pt x="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9DB535A0-0E49-4480-BC45-605724755A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6780" y="4292841"/>
              <a:ext cx="267292" cy="207469"/>
            </a:xfrm>
            <a:custGeom>
              <a:avLst/>
              <a:gdLst>
                <a:gd name="T0" fmla="*/ 70 w 194"/>
                <a:gd name="T1" fmla="*/ 12 h 151"/>
                <a:gd name="T2" fmla="*/ 80 w 194"/>
                <a:gd name="T3" fmla="*/ 45 h 151"/>
                <a:gd name="T4" fmla="*/ 70 w 194"/>
                <a:gd name="T5" fmla="*/ 78 h 151"/>
                <a:gd name="T6" fmla="*/ 40 w 194"/>
                <a:gd name="T7" fmla="*/ 90 h 151"/>
                <a:gd name="T8" fmla="*/ 11 w 194"/>
                <a:gd name="T9" fmla="*/ 78 h 151"/>
                <a:gd name="T10" fmla="*/ 0 w 194"/>
                <a:gd name="T11" fmla="*/ 45 h 151"/>
                <a:gd name="T12" fmla="*/ 11 w 194"/>
                <a:gd name="T13" fmla="*/ 12 h 151"/>
                <a:gd name="T14" fmla="*/ 40 w 194"/>
                <a:gd name="T15" fmla="*/ 0 h 151"/>
                <a:gd name="T16" fmla="*/ 70 w 194"/>
                <a:gd name="T17" fmla="*/ 12 h 151"/>
                <a:gd name="T18" fmla="*/ 24 w 194"/>
                <a:gd name="T19" fmla="*/ 24 h 151"/>
                <a:gd name="T20" fmla="*/ 19 w 194"/>
                <a:gd name="T21" fmla="*/ 45 h 151"/>
                <a:gd name="T22" fmla="*/ 24 w 194"/>
                <a:gd name="T23" fmla="*/ 66 h 151"/>
                <a:gd name="T24" fmla="*/ 40 w 194"/>
                <a:gd name="T25" fmla="*/ 74 h 151"/>
                <a:gd name="T26" fmla="*/ 56 w 194"/>
                <a:gd name="T27" fmla="*/ 66 h 151"/>
                <a:gd name="T28" fmla="*/ 62 w 194"/>
                <a:gd name="T29" fmla="*/ 45 h 151"/>
                <a:gd name="T30" fmla="*/ 56 w 194"/>
                <a:gd name="T31" fmla="*/ 24 h 151"/>
                <a:gd name="T32" fmla="*/ 40 w 194"/>
                <a:gd name="T33" fmla="*/ 17 h 151"/>
                <a:gd name="T34" fmla="*/ 24 w 194"/>
                <a:gd name="T35" fmla="*/ 24 h 151"/>
                <a:gd name="T36" fmla="*/ 140 w 194"/>
                <a:gd name="T37" fmla="*/ 1 h 151"/>
                <a:gd name="T38" fmla="*/ 161 w 194"/>
                <a:gd name="T39" fmla="*/ 1 h 151"/>
                <a:gd name="T40" fmla="*/ 52 w 194"/>
                <a:gd name="T41" fmla="*/ 150 h 151"/>
                <a:gd name="T42" fmla="*/ 31 w 194"/>
                <a:gd name="T43" fmla="*/ 150 h 151"/>
                <a:gd name="T44" fmla="*/ 140 w 194"/>
                <a:gd name="T45" fmla="*/ 1 h 151"/>
                <a:gd name="T46" fmla="*/ 183 w 194"/>
                <a:gd name="T47" fmla="*/ 73 h 151"/>
                <a:gd name="T48" fmla="*/ 194 w 194"/>
                <a:gd name="T49" fmla="*/ 106 h 151"/>
                <a:gd name="T50" fmla="*/ 183 w 194"/>
                <a:gd name="T51" fmla="*/ 139 h 151"/>
                <a:gd name="T52" fmla="*/ 154 w 194"/>
                <a:gd name="T53" fmla="*/ 151 h 151"/>
                <a:gd name="T54" fmla="*/ 124 w 194"/>
                <a:gd name="T55" fmla="*/ 139 h 151"/>
                <a:gd name="T56" fmla="*/ 114 w 194"/>
                <a:gd name="T57" fmla="*/ 106 h 151"/>
                <a:gd name="T58" fmla="*/ 124 w 194"/>
                <a:gd name="T59" fmla="*/ 73 h 151"/>
                <a:gd name="T60" fmla="*/ 154 w 194"/>
                <a:gd name="T61" fmla="*/ 61 h 151"/>
                <a:gd name="T62" fmla="*/ 183 w 194"/>
                <a:gd name="T63" fmla="*/ 73 h 151"/>
                <a:gd name="T64" fmla="*/ 138 w 194"/>
                <a:gd name="T65" fmla="*/ 85 h 151"/>
                <a:gd name="T66" fmla="*/ 132 w 194"/>
                <a:gd name="T67" fmla="*/ 106 h 151"/>
                <a:gd name="T68" fmla="*/ 138 w 194"/>
                <a:gd name="T69" fmla="*/ 127 h 151"/>
                <a:gd name="T70" fmla="*/ 154 w 194"/>
                <a:gd name="T71" fmla="*/ 135 h 151"/>
                <a:gd name="T72" fmla="*/ 170 w 194"/>
                <a:gd name="T73" fmla="*/ 127 h 151"/>
                <a:gd name="T74" fmla="*/ 176 w 194"/>
                <a:gd name="T75" fmla="*/ 106 h 151"/>
                <a:gd name="T76" fmla="*/ 170 w 194"/>
                <a:gd name="T77" fmla="*/ 85 h 151"/>
                <a:gd name="T78" fmla="*/ 154 w 194"/>
                <a:gd name="T79" fmla="*/ 78 h 151"/>
                <a:gd name="T80" fmla="*/ 138 w 194"/>
                <a:gd name="T81" fmla="*/ 8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4" h="151">
                  <a:moveTo>
                    <a:pt x="70" y="12"/>
                  </a:moveTo>
                  <a:cubicBezTo>
                    <a:pt x="77" y="20"/>
                    <a:pt x="80" y="31"/>
                    <a:pt x="80" y="45"/>
                  </a:cubicBezTo>
                  <a:cubicBezTo>
                    <a:pt x="80" y="59"/>
                    <a:pt x="77" y="70"/>
                    <a:pt x="70" y="78"/>
                  </a:cubicBezTo>
                  <a:cubicBezTo>
                    <a:pt x="63" y="86"/>
                    <a:pt x="53" y="90"/>
                    <a:pt x="40" y="90"/>
                  </a:cubicBezTo>
                  <a:cubicBezTo>
                    <a:pt x="28" y="90"/>
                    <a:pt x="18" y="86"/>
                    <a:pt x="11" y="78"/>
                  </a:cubicBezTo>
                  <a:cubicBezTo>
                    <a:pt x="4" y="70"/>
                    <a:pt x="0" y="59"/>
                    <a:pt x="0" y="45"/>
                  </a:cubicBezTo>
                  <a:cubicBezTo>
                    <a:pt x="0" y="31"/>
                    <a:pt x="4" y="20"/>
                    <a:pt x="11" y="12"/>
                  </a:cubicBezTo>
                  <a:cubicBezTo>
                    <a:pt x="18" y="4"/>
                    <a:pt x="28" y="0"/>
                    <a:pt x="40" y="0"/>
                  </a:cubicBezTo>
                  <a:cubicBezTo>
                    <a:pt x="53" y="0"/>
                    <a:pt x="63" y="4"/>
                    <a:pt x="70" y="12"/>
                  </a:cubicBezTo>
                  <a:close/>
                  <a:moveTo>
                    <a:pt x="24" y="24"/>
                  </a:moveTo>
                  <a:cubicBezTo>
                    <a:pt x="20" y="29"/>
                    <a:pt x="19" y="36"/>
                    <a:pt x="19" y="45"/>
                  </a:cubicBezTo>
                  <a:cubicBezTo>
                    <a:pt x="19" y="54"/>
                    <a:pt x="20" y="61"/>
                    <a:pt x="24" y="66"/>
                  </a:cubicBezTo>
                  <a:cubicBezTo>
                    <a:pt x="28" y="71"/>
                    <a:pt x="33" y="74"/>
                    <a:pt x="40" y="74"/>
                  </a:cubicBezTo>
                  <a:cubicBezTo>
                    <a:pt x="47" y="74"/>
                    <a:pt x="53" y="71"/>
                    <a:pt x="56" y="66"/>
                  </a:cubicBezTo>
                  <a:cubicBezTo>
                    <a:pt x="60" y="61"/>
                    <a:pt x="62" y="54"/>
                    <a:pt x="62" y="45"/>
                  </a:cubicBezTo>
                  <a:cubicBezTo>
                    <a:pt x="62" y="36"/>
                    <a:pt x="60" y="29"/>
                    <a:pt x="56" y="24"/>
                  </a:cubicBezTo>
                  <a:cubicBezTo>
                    <a:pt x="53" y="19"/>
                    <a:pt x="47" y="17"/>
                    <a:pt x="40" y="17"/>
                  </a:cubicBezTo>
                  <a:cubicBezTo>
                    <a:pt x="33" y="17"/>
                    <a:pt x="28" y="19"/>
                    <a:pt x="24" y="24"/>
                  </a:cubicBezTo>
                  <a:close/>
                  <a:moveTo>
                    <a:pt x="140" y="1"/>
                  </a:moveTo>
                  <a:cubicBezTo>
                    <a:pt x="161" y="1"/>
                    <a:pt x="161" y="1"/>
                    <a:pt x="161" y="1"/>
                  </a:cubicBezTo>
                  <a:cubicBezTo>
                    <a:pt x="52" y="150"/>
                    <a:pt x="52" y="150"/>
                    <a:pt x="52" y="150"/>
                  </a:cubicBezTo>
                  <a:cubicBezTo>
                    <a:pt x="31" y="150"/>
                    <a:pt x="31" y="150"/>
                    <a:pt x="31" y="150"/>
                  </a:cubicBezTo>
                  <a:lnTo>
                    <a:pt x="140" y="1"/>
                  </a:lnTo>
                  <a:close/>
                  <a:moveTo>
                    <a:pt x="183" y="73"/>
                  </a:moveTo>
                  <a:cubicBezTo>
                    <a:pt x="190" y="81"/>
                    <a:pt x="194" y="92"/>
                    <a:pt x="194" y="106"/>
                  </a:cubicBezTo>
                  <a:cubicBezTo>
                    <a:pt x="194" y="120"/>
                    <a:pt x="190" y="131"/>
                    <a:pt x="183" y="139"/>
                  </a:cubicBezTo>
                  <a:cubicBezTo>
                    <a:pt x="176" y="147"/>
                    <a:pt x="166" y="151"/>
                    <a:pt x="154" y="151"/>
                  </a:cubicBezTo>
                  <a:cubicBezTo>
                    <a:pt x="141" y="151"/>
                    <a:pt x="131" y="147"/>
                    <a:pt x="124" y="139"/>
                  </a:cubicBezTo>
                  <a:cubicBezTo>
                    <a:pt x="117" y="131"/>
                    <a:pt x="114" y="120"/>
                    <a:pt x="114" y="106"/>
                  </a:cubicBezTo>
                  <a:cubicBezTo>
                    <a:pt x="114" y="92"/>
                    <a:pt x="117" y="81"/>
                    <a:pt x="124" y="73"/>
                  </a:cubicBezTo>
                  <a:cubicBezTo>
                    <a:pt x="131" y="65"/>
                    <a:pt x="141" y="61"/>
                    <a:pt x="154" y="61"/>
                  </a:cubicBezTo>
                  <a:cubicBezTo>
                    <a:pt x="166" y="61"/>
                    <a:pt x="176" y="65"/>
                    <a:pt x="183" y="73"/>
                  </a:cubicBezTo>
                  <a:close/>
                  <a:moveTo>
                    <a:pt x="138" y="85"/>
                  </a:moveTo>
                  <a:cubicBezTo>
                    <a:pt x="134" y="90"/>
                    <a:pt x="132" y="97"/>
                    <a:pt x="132" y="106"/>
                  </a:cubicBezTo>
                  <a:cubicBezTo>
                    <a:pt x="132" y="115"/>
                    <a:pt x="134" y="122"/>
                    <a:pt x="138" y="127"/>
                  </a:cubicBezTo>
                  <a:cubicBezTo>
                    <a:pt x="141" y="132"/>
                    <a:pt x="147" y="135"/>
                    <a:pt x="154" y="135"/>
                  </a:cubicBezTo>
                  <a:cubicBezTo>
                    <a:pt x="161" y="135"/>
                    <a:pt x="166" y="132"/>
                    <a:pt x="170" y="127"/>
                  </a:cubicBezTo>
                  <a:cubicBezTo>
                    <a:pt x="174" y="122"/>
                    <a:pt x="176" y="115"/>
                    <a:pt x="176" y="106"/>
                  </a:cubicBezTo>
                  <a:cubicBezTo>
                    <a:pt x="176" y="97"/>
                    <a:pt x="174" y="90"/>
                    <a:pt x="170" y="85"/>
                  </a:cubicBezTo>
                  <a:cubicBezTo>
                    <a:pt x="166" y="80"/>
                    <a:pt x="161" y="78"/>
                    <a:pt x="154" y="78"/>
                  </a:cubicBezTo>
                  <a:cubicBezTo>
                    <a:pt x="147" y="78"/>
                    <a:pt x="141" y="80"/>
                    <a:pt x="138" y="8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B6B6EA46-E9FC-4901-A01A-9F9EA1CB98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1446" y="4021730"/>
              <a:ext cx="192196" cy="162921"/>
            </a:xfrm>
            <a:custGeom>
              <a:avLst/>
              <a:gdLst>
                <a:gd name="T0" fmla="*/ 138 w 151"/>
                <a:gd name="T1" fmla="*/ 30 h 128"/>
                <a:gd name="T2" fmla="*/ 112 w 151"/>
                <a:gd name="T3" fmla="*/ 29 h 128"/>
                <a:gd name="T4" fmla="*/ 88 w 151"/>
                <a:gd name="T5" fmla="*/ 83 h 128"/>
                <a:gd name="T6" fmla="*/ 106 w 151"/>
                <a:gd name="T7" fmla="*/ 102 h 128"/>
                <a:gd name="T8" fmla="*/ 94 w 151"/>
                <a:gd name="T9" fmla="*/ 128 h 128"/>
                <a:gd name="T10" fmla="*/ 0 w 151"/>
                <a:gd name="T11" fmla="*/ 27 h 128"/>
                <a:gd name="T12" fmla="*/ 12 w 151"/>
                <a:gd name="T13" fmla="*/ 0 h 128"/>
                <a:gd name="T14" fmla="*/ 151 w 151"/>
                <a:gd name="T15" fmla="*/ 1 h 128"/>
                <a:gd name="T16" fmla="*/ 138 w 151"/>
                <a:gd name="T17" fmla="*/ 30 h 128"/>
                <a:gd name="T18" fmla="*/ 71 w 151"/>
                <a:gd name="T19" fmla="*/ 64 h 128"/>
                <a:gd name="T20" fmla="*/ 87 w 151"/>
                <a:gd name="T21" fmla="*/ 29 h 128"/>
                <a:gd name="T22" fmla="*/ 34 w 151"/>
                <a:gd name="T23" fmla="*/ 26 h 128"/>
                <a:gd name="T24" fmla="*/ 71 w 151"/>
                <a:gd name="T2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28">
                  <a:moveTo>
                    <a:pt x="138" y="30"/>
                  </a:moveTo>
                  <a:lnTo>
                    <a:pt x="112" y="29"/>
                  </a:lnTo>
                  <a:lnTo>
                    <a:pt x="88" y="83"/>
                  </a:lnTo>
                  <a:lnTo>
                    <a:pt x="106" y="102"/>
                  </a:lnTo>
                  <a:lnTo>
                    <a:pt x="94" y="128"/>
                  </a:lnTo>
                  <a:lnTo>
                    <a:pt x="0" y="27"/>
                  </a:lnTo>
                  <a:lnTo>
                    <a:pt x="12" y="0"/>
                  </a:lnTo>
                  <a:lnTo>
                    <a:pt x="151" y="1"/>
                  </a:lnTo>
                  <a:lnTo>
                    <a:pt x="138" y="30"/>
                  </a:lnTo>
                  <a:close/>
                  <a:moveTo>
                    <a:pt x="71" y="64"/>
                  </a:moveTo>
                  <a:lnTo>
                    <a:pt x="87" y="29"/>
                  </a:lnTo>
                  <a:lnTo>
                    <a:pt x="34" y="26"/>
                  </a:lnTo>
                  <a:lnTo>
                    <a:pt x="71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94C5BF32-ABB9-48D2-816C-6993D6A44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906" y="3834626"/>
              <a:ext cx="168012" cy="180740"/>
            </a:xfrm>
            <a:custGeom>
              <a:avLst/>
              <a:gdLst>
                <a:gd name="T0" fmla="*/ 42 w 122"/>
                <a:gd name="T1" fmla="*/ 32 h 131"/>
                <a:gd name="T2" fmla="*/ 30 w 122"/>
                <a:gd name="T3" fmla="*/ 44 h 131"/>
                <a:gd name="T4" fmla="*/ 25 w 122"/>
                <a:gd name="T5" fmla="*/ 54 h 131"/>
                <a:gd name="T6" fmla="*/ 29 w 122"/>
                <a:gd name="T7" fmla="*/ 62 h 131"/>
                <a:gd name="T8" fmla="*/ 40 w 122"/>
                <a:gd name="T9" fmla="*/ 63 h 131"/>
                <a:gd name="T10" fmla="*/ 56 w 122"/>
                <a:gd name="T11" fmla="*/ 52 h 131"/>
                <a:gd name="T12" fmla="*/ 73 w 122"/>
                <a:gd name="T13" fmla="*/ 40 h 131"/>
                <a:gd name="T14" fmla="*/ 89 w 122"/>
                <a:gd name="T15" fmla="*/ 35 h 131"/>
                <a:gd name="T16" fmla="*/ 108 w 122"/>
                <a:gd name="T17" fmla="*/ 41 h 131"/>
                <a:gd name="T18" fmla="*/ 120 w 122"/>
                <a:gd name="T19" fmla="*/ 57 h 131"/>
                <a:gd name="T20" fmla="*/ 121 w 122"/>
                <a:gd name="T21" fmla="*/ 78 h 131"/>
                <a:gd name="T22" fmla="*/ 110 w 122"/>
                <a:gd name="T23" fmla="*/ 100 h 131"/>
                <a:gd name="T24" fmla="*/ 90 w 122"/>
                <a:gd name="T25" fmla="*/ 119 h 131"/>
                <a:gd name="T26" fmla="*/ 65 w 122"/>
                <a:gd name="T27" fmla="*/ 131 h 131"/>
                <a:gd name="T28" fmla="*/ 54 w 122"/>
                <a:gd name="T29" fmla="*/ 110 h 131"/>
                <a:gd name="T30" fmla="*/ 76 w 122"/>
                <a:gd name="T31" fmla="*/ 101 h 131"/>
                <a:gd name="T32" fmla="*/ 92 w 122"/>
                <a:gd name="T33" fmla="*/ 86 h 131"/>
                <a:gd name="T34" fmla="*/ 97 w 122"/>
                <a:gd name="T35" fmla="*/ 74 h 131"/>
                <a:gd name="T36" fmla="*/ 93 w 122"/>
                <a:gd name="T37" fmla="*/ 65 h 131"/>
                <a:gd name="T38" fmla="*/ 85 w 122"/>
                <a:gd name="T39" fmla="*/ 63 h 131"/>
                <a:gd name="T40" fmla="*/ 76 w 122"/>
                <a:gd name="T41" fmla="*/ 67 h 131"/>
                <a:gd name="T42" fmla="*/ 65 w 122"/>
                <a:gd name="T43" fmla="*/ 75 h 131"/>
                <a:gd name="T44" fmla="*/ 49 w 122"/>
                <a:gd name="T45" fmla="*/ 88 h 131"/>
                <a:gd name="T46" fmla="*/ 33 w 122"/>
                <a:gd name="T47" fmla="*/ 92 h 131"/>
                <a:gd name="T48" fmla="*/ 15 w 122"/>
                <a:gd name="T49" fmla="*/ 86 h 131"/>
                <a:gd name="T50" fmla="*/ 3 w 122"/>
                <a:gd name="T51" fmla="*/ 71 h 131"/>
                <a:gd name="T52" fmla="*/ 2 w 122"/>
                <a:gd name="T53" fmla="*/ 51 h 131"/>
                <a:gd name="T54" fmla="*/ 12 w 122"/>
                <a:gd name="T55" fmla="*/ 29 h 131"/>
                <a:gd name="T56" fmla="*/ 29 w 122"/>
                <a:gd name="T57" fmla="*/ 12 h 131"/>
                <a:gd name="T58" fmla="*/ 49 w 122"/>
                <a:gd name="T59" fmla="*/ 0 h 131"/>
                <a:gd name="T60" fmla="*/ 61 w 122"/>
                <a:gd name="T61" fmla="*/ 21 h 131"/>
                <a:gd name="T62" fmla="*/ 42 w 122"/>
                <a:gd name="T63" fmla="*/ 3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131">
                  <a:moveTo>
                    <a:pt x="42" y="32"/>
                  </a:moveTo>
                  <a:cubicBezTo>
                    <a:pt x="37" y="36"/>
                    <a:pt x="32" y="40"/>
                    <a:pt x="30" y="44"/>
                  </a:cubicBezTo>
                  <a:cubicBezTo>
                    <a:pt x="27" y="48"/>
                    <a:pt x="26" y="51"/>
                    <a:pt x="25" y="54"/>
                  </a:cubicBezTo>
                  <a:cubicBezTo>
                    <a:pt x="25" y="58"/>
                    <a:pt x="26" y="60"/>
                    <a:pt x="29" y="62"/>
                  </a:cubicBezTo>
                  <a:cubicBezTo>
                    <a:pt x="32" y="64"/>
                    <a:pt x="36" y="65"/>
                    <a:pt x="40" y="63"/>
                  </a:cubicBezTo>
                  <a:cubicBezTo>
                    <a:pt x="44" y="61"/>
                    <a:pt x="49" y="57"/>
                    <a:pt x="56" y="52"/>
                  </a:cubicBezTo>
                  <a:cubicBezTo>
                    <a:pt x="62" y="47"/>
                    <a:pt x="68" y="43"/>
                    <a:pt x="73" y="40"/>
                  </a:cubicBezTo>
                  <a:cubicBezTo>
                    <a:pt x="78" y="37"/>
                    <a:pt x="83" y="35"/>
                    <a:pt x="89" y="35"/>
                  </a:cubicBezTo>
                  <a:cubicBezTo>
                    <a:pt x="95" y="35"/>
                    <a:pt x="102" y="37"/>
                    <a:pt x="108" y="41"/>
                  </a:cubicBezTo>
                  <a:cubicBezTo>
                    <a:pt x="114" y="46"/>
                    <a:pt x="118" y="51"/>
                    <a:pt x="120" y="57"/>
                  </a:cubicBezTo>
                  <a:cubicBezTo>
                    <a:pt x="122" y="64"/>
                    <a:pt x="122" y="71"/>
                    <a:pt x="121" y="78"/>
                  </a:cubicBezTo>
                  <a:cubicBezTo>
                    <a:pt x="119" y="85"/>
                    <a:pt x="116" y="92"/>
                    <a:pt x="110" y="100"/>
                  </a:cubicBezTo>
                  <a:cubicBezTo>
                    <a:pt x="105" y="107"/>
                    <a:pt x="98" y="114"/>
                    <a:pt x="90" y="119"/>
                  </a:cubicBezTo>
                  <a:cubicBezTo>
                    <a:pt x="82" y="125"/>
                    <a:pt x="74" y="129"/>
                    <a:pt x="65" y="131"/>
                  </a:cubicBezTo>
                  <a:cubicBezTo>
                    <a:pt x="54" y="110"/>
                    <a:pt x="54" y="110"/>
                    <a:pt x="54" y="110"/>
                  </a:cubicBezTo>
                  <a:cubicBezTo>
                    <a:pt x="62" y="108"/>
                    <a:pt x="69" y="105"/>
                    <a:pt x="76" y="101"/>
                  </a:cubicBezTo>
                  <a:cubicBezTo>
                    <a:pt x="83" y="96"/>
                    <a:pt x="89" y="91"/>
                    <a:pt x="92" y="86"/>
                  </a:cubicBezTo>
                  <a:cubicBezTo>
                    <a:pt x="95" y="82"/>
                    <a:pt x="97" y="78"/>
                    <a:pt x="97" y="74"/>
                  </a:cubicBezTo>
                  <a:cubicBezTo>
                    <a:pt x="97" y="70"/>
                    <a:pt x="96" y="67"/>
                    <a:pt x="93" y="65"/>
                  </a:cubicBezTo>
                  <a:cubicBezTo>
                    <a:pt x="90" y="63"/>
                    <a:pt x="88" y="63"/>
                    <a:pt x="85" y="63"/>
                  </a:cubicBezTo>
                  <a:cubicBezTo>
                    <a:pt x="82" y="64"/>
                    <a:pt x="79" y="65"/>
                    <a:pt x="76" y="67"/>
                  </a:cubicBezTo>
                  <a:cubicBezTo>
                    <a:pt x="74" y="69"/>
                    <a:pt x="70" y="72"/>
                    <a:pt x="65" y="75"/>
                  </a:cubicBezTo>
                  <a:cubicBezTo>
                    <a:pt x="59" y="81"/>
                    <a:pt x="53" y="85"/>
                    <a:pt x="49" y="88"/>
                  </a:cubicBezTo>
                  <a:cubicBezTo>
                    <a:pt x="44" y="90"/>
                    <a:pt x="39" y="92"/>
                    <a:pt x="33" y="92"/>
                  </a:cubicBezTo>
                  <a:cubicBezTo>
                    <a:pt x="27" y="93"/>
                    <a:pt x="21" y="91"/>
                    <a:pt x="15" y="86"/>
                  </a:cubicBezTo>
                  <a:cubicBezTo>
                    <a:pt x="9" y="82"/>
                    <a:pt x="5" y="77"/>
                    <a:pt x="3" y="71"/>
                  </a:cubicBezTo>
                  <a:cubicBezTo>
                    <a:pt x="1" y="65"/>
                    <a:pt x="0" y="58"/>
                    <a:pt x="2" y="51"/>
                  </a:cubicBezTo>
                  <a:cubicBezTo>
                    <a:pt x="4" y="44"/>
                    <a:pt x="7" y="36"/>
                    <a:pt x="12" y="29"/>
                  </a:cubicBezTo>
                  <a:cubicBezTo>
                    <a:pt x="17" y="23"/>
                    <a:pt x="22" y="17"/>
                    <a:pt x="29" y="12"/>
                  </a:cubicBezTo>
                  <a:cubicBezTo>
                    <a:pt x="35" y="7"/>
                    <a:pt x="42" y="3"/>
                    <a:pt x="49" y="0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54" y="24"/>
                    <a:pt x="48" y="28"/>
                    <a:pt x="42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Freeform 13">
              <a:extLst>
                <a:ext uri="{FF2B5EF4-FFF2-40B4-BE49-F238E27FC236}">
                  <a16:creationId xmlns:a16="http://schemas.microsoft.com/office/drawing/2014/main" id="{C6C93400-9A22-408F-8C05-32579F50B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458" y="3692071"/>
              <a:ext cx="190923" cy="190923"/>
            </a:xfrm>
            <a:custGeom>
              <a:avLst/>
              <a:gdLst>
                <a:gd name="T0" fmla="*/ 85 w 139"/>
                <a:gd name="T1" fmla="*/ 113 h 139"/>
                <a:gd name="T2" fmla="*/ 103 w 139"/>
                <a:gd name="T3" fmla="*/ 105 h 139"/>
                <a:gd name="T4" fmla="*/ 112 w 139"/>
                <a:gd name="T5" fmla="*/ 87 h 139"/>
                <a:gd name="T6" fmla="*/ 103 w 139"/>
                <a:gd name="T7" fmla="*/ 68 h 139"/>
                <a:gd name="T8" fmla="*/ 57 w 139"/>
                <a:gd name="T9" fmla="*/ 18 h 139"/>
                <a:gd name="T10" fmla="*/ 76 w 139"/>
                <a:gd name="T11" fmla="*/ 0 h 139"/>
                <a:gd name="T12" fmla="*/ 123 w 139"/>
                <a:gd name="T13" fmla="*/ 50 h 139"/>
                <a:gd name="T14" fmla="*/ 136 w 139"/>
                <a:gd name="T15" fmla="*/ 74 h 139"/>
                <a:gd name="T16" fmla="*/ 135 w 139"/>
                <a:gd name="T17" fmla="*/ 99 h 139"/>
                <a:gd name="T18" fmla="*/ 119 w 139"/>
                <a:gd name="T19" fmla="*/ 122 h 139"/>
                <a:gd name="T20" fmla="*/ 95 w 139"/>
                <a:gd name="T21" fmla="*/ 137 h 139"/>
                <a:gd name="T22" fmla="*/ 69 w 139"/>
                <a:gd name="T23" fmla="*/ 136 h 139"/>
                <a:gd name="T24" fmla="*/ 47 w 139"/>
                <a:gd name="T25" fmla="*/ 121 h 139"/>
                <a:gd name="T26" fmla="*/ 0 w 139"/>
                <a:gd name="T27" fmla="*/ 71 h 139"/>
                <a:gd name="T28" fmla="*/ 19 w 139"/>
                <a:gd name="T29" fmla="*/ 53 h 139"/>
                <a:gd name="T30" fmla="*/ 66 w 139"/>
                <a:gd name="T31" fmla="*/ 103 h 139"/>
                <a:gd name="T32" fmla="*/ 85 w 139"/>
                <a:gd name="T33" fmla="*/ 1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" h="139">
                  <a:moveTo>
                    <a:pt x="85" y="113"/>
                  </a:moveTo>
                  <a:cubicBezTo>
                    <a:pt x="91" y="113"/>
                    <a:pt x="98" y="111"/>
                    <a:pt x="103" y="105"/>
                  </a:cubicBezTo>
                  <a:cubicBezTo>
                    <a:pt x="109" y="100"/>
                    <a:pt x="112" y="94"/>
                    <a:pt x="112" y="87"/>
                  </a:cubicBezTo>
                  <a:cubicBezTo>
                    <a:pt x="112" y="81"/>
                    <a:pt x="109" y="74"/>
                    <a:pt x="103" y="68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23" y="50"/>
                    <a:pt x="123" y="50"/>
                    <a:pt x="123" y="50"/>
                  </a:cubicBezTo>
                  <a:cubicBezTo>
                    <a:pt x="130" y="58"/>
                    <a:pt x="134" y="66"/>
                    <a:pt x="136" y="74"/>
                  </a:cubicBezTo>
                  <a:cubicBezTo>
                    <a:pt x="139" y="82"/>
                    <a:pt x="138" y="91"/>
                    <a:pt x="135" y="99"/>
                  </a:cubicBezTo>
                  <a:cubicBezTo>
                    <a:pt x="132" y="107"/>
                    <a:pt x="127" y="115"/>
                    <a:pt x="119" y="122"/>
                  </a:cubicBezTo>
                  <a:cubicBezTo>
                    <a:pt x="111" y="129"/>
                    <a:pt x="103" y="134"/>
                    <a:pt x="95" y="137"/>
                  </a:cubicBezTo>
                  <a:cubicBezTo>
                    <a:pt x="86" y="139"/>
                    <a:pt x="78" y="139"/>
                    <a:pt x="69" y="136"/>
                  </a:cubicBezTo>
                  <a:cubicBezTo>
                    <a:pt x="61" y="134"/>
                    <a:pt x="54" y="129"/>
                    <a:pt x="47" y="12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72" y="109"/>
                    <a:pt x="78" y="113"/>
                    <a:pt x="85" y="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Freeform 14">
              <a:extLst>
                <a:ext uri="{FF2B5EF4-FFF2-40B4-BE49-F238E27FC236}">
                  <a16:creationId xmlns:a16="http://schemas.microsoft.com/office/drawing/2014/main" id="{0FF9FA0B-EC4C-4E27-98B0-C6DB70BBE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0923" y="3582608"/>
              <a:ext cx="211288" cy="212561"/>
            </a:xfrm>
            <a:custGeom>
              <a:avLst/>
              <a:gdLst>
                <a:gd name="T0" fmla="*/ 166 w 166"/>
                <a:gd name="T1" fmla="*/ 107 h 167"/>
                <a:gd name="T2" fmla="*/ 137 w 166"/>
                <a:gd name="T3" fmla="*/ 124 h 167"/>
                <a:gd name="T4" fmla="*/ 79 w 166"/>
                <a:gd name="T5" fmla="*/ 98 h 167"/>
                <a:gd name="T6" fmla="*/ 73 w 166"/>
                <a:gd name="T7" fmla="*/ 125 h 167"/>
                <a:gd name="T8" fmla="*/ 90 w 166"/>
                <a:gd name="T9" fmla="*/ 152 h 167"/>
                <a:gd name="T10" fmla="*/ 65 w 166"/>
                <a:gd name="T11" fmla="*/ 167 h 167"/>
                <a:gd name="T12" fmla="*/ 0 w 166"/>
                <a:gd name="T13" fmla="*/ 58 h 167"/>
                <a:gd name="T14" fmla="*/ 25 w 166"/>
                <a:gd name="T15" fmla="*/ 43 h 167"/>
                <a:gd name="T16" fmla="*/ 55 w 166"/>
                <a:gd name="T17" fmla="*/ 94 h 167"/>
                <a:gd name="T18" fmla="*/ 70 w 166"/>
                <a:gd name="T19" fmla="*/ 17 h 167"/>
                <a:gd name="T20" fmla="*/ 98 w 166"/>
                <a:gd name="T21" fmla="*/ 0 h 167"/>
                <a:gd name="T22" fmla="*/ 84 w 166"/>
                <a:gd name="T23" fmla="*/ 69 h 167"/>
                <a:gd name="T24" fmla="*/ 166 w 166"/>
                <a:gd name="T25" fmla="*/ 10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167">
                  <a:moveTo>
                    <a:pt x="166" y="107"/>
                  </a:moveTo>
                  <a:lnTo>
                    <a:pt x="137" y="124"/>
                  </a:lnTo>
                  <a:lnTo>
                    <a:pt x="79" y="98"/>
                  </a:lnTo>
                  <a:lnTo>
                    <a:pt x="73" y="125"/>
                  </a:lnTo>
                  <a:lnTo>
                    <a:pt x="90" y="152"/>
                  </a:lnTo>
                  <a:lnTo>
                    <a:pt x="65" y="167"/>
                  </a:lnTo>
                  <a:lnTo>
                    <a:pt x="0" y="58"/>
                  </a:lnTo>
                  <a:lnTo>
                    <a:pt x="25" y="43"/>
                  </a:lnTo>
                  <a:lnTo>
                    <a:pt x="55" y="94"/>
                  </a:lnTo>
                  <a:lnTo>
                    <a:pt x="70" y="17"/>
                  </a:lnTo>
                  <a:lnTo>
                    <a:pt x="98" y="0"/>
                  </a:lnTo>
                  <a:lnTo>
                    <a:pt x="84" y="69"/>
                  </a:lnTo>
                  <a:lnTo>
                    <a:pt x="166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C45C9AB9-B122-43C7-B995-822004D54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754" y="3516422"/>
              <a:ext cx="192196" cy="197287"/>
            </a:xfrm>
            <a:custGeom>
              <a:avLst/>
              <a:gdLst>
                <a:gd name="T0" fmla="*/ 151 w 151"/>
                <a:gd name="T1" fmla="*/ 119 h 155"/>
                <a:gd name="T2" fmla="*/ 119 w 151"/>
                <a:gd name="T3" fmla="*/ 129 h 155"/>
                <a:gd name="T4" fmla="*/ 68 w 151"/>
                <a:gd name="T5" fmla="*/ 92 h 155"/>
                <a:gd name="T6" fmla="*/ 57 w 151"/>
                <a:gd name="T7" fmla="*/ 116 h 155"/>
                <a:gd name="T8" fmla="*/ 67 w 151"/>
                <a:gd name="T9" fmla="*/ 147 h 155"/>
                <a:gd name="T10" fmla="*/ 40 w 151"/>
                <a:gd name="T11" fmla="*/ 155 h 155"/>
                <a:gd name="T12" fmla="*/ 0 w 151"/>
                <a:gd name="T13" fmla="*/ 35 h 155"/>
                <a:gd name="T14" fmla="*/ 27 w 151"/>
                <a:gd name="T15" fmla="*/ 27 h 155"/>
                <a:gd name="T16" fmla="*/ 45 w 151"/>
                <a:gd name="T17" fmla="*/ 83 h 155"/>
                <a:gd name="T18" fmla="*/ 77 w 151"/>
                <a:gd name="T19" fmla="*/ 9 h 155"/>
                <a:gd name="T20" fmla="*/ 108 w 151"/>
                <a:gd name="T21" fmla="*/ 0 h 155"/>
                <a:gd name="T22" fmla="*/ 80 w 151"/>
                <a:gd name="T23" fmla="*/ 65 h 155"/>
                <a:gd name="T24" fmla="*/ 151 w 151"/>
                <a:gd name="T25" fmla="*/ 119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1" h="155">
                  <a:moveTo>
                    <a:pt x="151" y="119"/>
                  </a:moveTo>
                  <a:lnTo>
                    <a:pt x="119" y="129"/>
                  </a:lnTo>
                  <a:lnTo>
                    <a:pt x="68" y="92"/>
                  </a:lnTo>
                  <a:lnTo>
                    <a:pt x="57" y="116"/>
                  </a:lnTo>
                  <a:lnTo>
                    <a:pt x="67" y="147"/>
                  </a:lnTo>
                  <a:lnTo>
                    <a:pt x="40" y="155"/>
                  </a:lnTo>
                  <a:lnTo>
                    <a:pt x="0" y="35"/>
                  </a:lnTo>
                  <a:lnTo>
                    <a:pt x="27" y="27"/>
                  </a:lnTo>
                  <a:lnTo>
                    <a:pt x="45" y="83"/>
                  </a:lnTo>
                  <a:lnTo>
                    <a:pt x="77" y="9"/>
                  </a:lnTo>
                  <a:lnTo>
                    <a:pt x="108" y="0"/>
                  </a:lnTo>
                  <a:lnTo>
                    <a:pt x="80" y="65"/>
                  </a:lnTo>
                  <a:lnTo>
                    <a:pt x="151" y="1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CF8711CC-ECDD-47CB-8999-44371F52E8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9858" y="3496057"/>
              <a:ext cx="174376" cy="171830"/>
            </a:xfrm>
            <a:custGeom>
              <a:avLst/>
              <a:gdLst>
                <a:gd name="T0" fmla="*/ 107 w 137"/>
                <a:gd name="T1" fmla="*/ 124 h 135"/>
                <a:gd name="T2" fmla="*/ 95 w 137"/>
                <a:gd name="T3" fmla="*/ 100 h 135"/>
                <a:gd name="T4" fmla="*/ 37 w 137"/>
                <a:gd name="T5" fmla="*/ 107 h 135"/>
                <a:gd name="T6" fmla="*/ 29 w 137"/>
                <a:gd name="T7" fmla="*/ 131 h 135"/>
                <a:gd name="T8" fmla="*/ 0 w 137"/>
                <a:gd name="T9" fmla="*/ 135 h 135"/>
                <a:gd name="T10" fmla="*/ 41 w 137"/>
                <a:gd name="T11" fmla="*/ 3 h 135"/>
                <a:gd name="T12" fmla="*/ 70 w 137"/>
                <a:gd name="T13" fmla="*/ 0 h 135"/>
                <a:gd name="T14" fmla="*/ 137 w 137"/>
                <a:gd name="T15" fmla="*/ 121 h 135"/>
                <a:gd name="T16" fmla="*/ 107 w 137"/>
                <a:gd name="T17" fmla="*/ 124 h 135"/>
                <a:gd name="T18" fmla="*/ 43 w 137"/>
                <a:gd name="T19" fmla="*/ 83 h 135"/>
                <a:gd name="T20" fmla="*/ 83 w 137"/>
                <a:gd name="T21" fmla="*/ 78 h 135"/>
                <a:gd name="T22" fmla="*/ 58 w 137"/>
                <a:gd name="T23" fmla="*/ 31 h 135"/>
                <a:gd name="T24" fmla="*/ 43 w 137"/>
                <a:gd name="T25" fmla="*/ 83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" h="135">
                  <a:moveTo>
                    <a:pt x="107" y="124"/>
                  </a:moveTo>
                  <a:lnTo>
                    <a:pt x="95" y="100"/>
                  </a:lnTo>
                  <a:lnTo>
                    <a:pt x="37" y="107"/>
                  </a:lnTo>
                  <a:lnTo>
                    <a:pt x="29" y="131"/>
                  </a:lnTo>
                  <a:lnTo>
                    <a:pt x="0" y="135"/>
                  </a:lnTo>
                  <a:lnTo>
                    <a:pt x="41" y="3"/>
                  </a:lnTo>
                  <a:lnTo>
                    <a:pt x="70" y="0"/>
                  </a:lnTo>
                  <a:lnTo>
                    <a:pt x="137" y="121"/>
                  </a:lnTo>
                  <a:lnTo>
                    <a:pt x="107" y="124"/>
                  </a:lnTo>
                  <a:close/>
                  <a:moveTo>
                    <a:pt x="43" y="83"/>
                  </a:moveTo>
                  <a:lnTo>
                    <a:pt x="83" y="78"/>
                  </a:lnTo>
                  <a:lnTo>
                    <a:pt x="58" y="31"/>
                  </a:lnTo>
                  <a:lnTo>
                    <a:pt x="43" y="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17">
              <a:extLst>
                <a:ext uri="{FF2B5EF4-FFF2-40B4-BE49-F238E27FC236}">
                  <a16:creationId xmlns:a16="http://schemas.microsoft.com/office/drawing/2014/main" id="{5322C69D-5139-4F8C-AF5A-0D523EEE43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15324" y="3497329"/>
              <a:ext cx="175649" cy="171830"/>
            </a:xfrm>
            <a:custGeom>
              <a:avLst/>
              <a:gdLst>
                <a:gd name="T0" fmla="*/ 108 w 138"/>
                <a:gd name="T1" fmla="*/ 131 h 135"/>
                <a:gd name="T2" fmla="*/ 100 w 138"/>
                <a:gd name="T3" fmla="*/ 106 h 135"/>
                <a:gd name="T4" fmla="*/ 42 w 138"/>
                <a:gd name="T5" fmla="*/ 99 h 135"/>
                <a:gd name="T6" fmla="*/ 30 w 138"/>
                <a:gd name="T7" fmla="*/ 123 h 135"/>
                <a:gd name="T8" fmla="*/ 0 w 138"/>
                <a:gd name="T9" fmla="*/ 120 h 135"/>
                <a:gd name="T10" fmla="*/ 69 w 138"/>
                <a:gd name="T11" fmla="*/ 0 h 135"/>
                <a:gd name="T12" fmla="*/ 98 w 138"/>
                <a:gd name="T13" fmla="*/ 3 h 135"/>
                <a:gd name="T14" fmla="*/ 138 w 138"/>
                <a:gd name="T15" fmla="*/ 135 h 135"/>
                <a:gd name="T16" fmla="*/ 108 w 138"/>
                <a:gd name="T17" fmla="*/ 131 h 135"/>
                <a:gd name="T18" fmla="*/ 54 w 138"/>
                <a:gd name="T19" fmla="*/ 77 h 135"/>
                <a:gd name="T20" fmla="*/ 94 w 138"/>
                <a:gd name="T21" fmla="*/ 82 h 135"/>
                <a:gd name="T22" fmla="*/ 80 w 138"/>
                <a:gd name="T23" fmla="*/ 31 h 135"/>
                <a:gd name="T24" fmla="*/ 54 w 138"/>
                <a:gd name="T25" fmla="*/ 7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135">
                  <a:moveTo>
                    <a:pt x="108" y="131"/>
                  </a:moveTo>
                  <a:lnTo>
                    <a:pt x="100" y="106"/>
                  </a:lnTo>
                  <a:lnTo>
                    <a:pt x="42" y="99"/>
                  </a:lnTo>
                  <a:lnTo>
                    <a:pt x="30" y="123"/>
                  </a:lnTo>
                  <a:lnTo>
                    <a:pt x="0" y="120"/>
                  </a:lnTo>
                  <a:lnTo>
                    <a:pt x="69" y="0"/>
                  </a:lnTo>
                  <a:lnTo>
                    <a:pt x="98" y="3"/>
                  </a:lnTo>
                  <a:lnTo>
                    <a:pt x="138" y="135"/>
                  </a:lnTo>
                  <a:lnTo>
                    <a:pt x="108" y="131"/>
                  </a:lnTo>
                  <a:close/>
                  <a:moveTo>
                    <a:pt x="54" y="77"/>
                  </a:moveTo>
                  <a:lnTo>
                    <a:pt x="94" y="82"/>
                  </a:lnTo>
                  <a:lnTo>
                    <a:pt x="80" y="31"/>
                  </a:lnTo>
                  <a:lnTo>
                    <a:pt x="54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18">
              <a:extLst>
                <a:ext uri="{FF2B5EF4-FFF2-40B4-BE49-F238E27FC236}">
                  <a16:creationId xmlns:a16="http://schemas.microsoft.com/office/drawing/2014/main" id="{50C262A5-6373-4A85-A1D0-3D5994568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247" y="3511330"/>
              <a:ext cx="137464" cy="179467"/>
            </a:xfrm>
            <a:custGeom>
              <a:avLst/>
              <a:gdLst>
                <a:gd name="T0" fmla="*/ 6 w 108"/>
                <a:gd name="T1" fmla="*/ 0 h 141"/>
                <a:gd name="T2" fmla="*/ 108 w 108"/>
                <a:gd name="T3" fmla="*/ 31 h 141"/>
                <a:gd name="T4" fmla="*/ 101 w 108"/>
                <a:gd name="T5" fmla="*/ 53 h 141"/>
                <a:gd name="T6" fmla="*/ 64 w 108"/>
                <a:gd name="T7" fmla="*/ 43 h 141"/>
                <a:gd name="T8" fmla="*/ 34 w 108"/>
                <a:gd name="T9" fmla="*/ 141 h 141"/>
                <a:gd name="T10" fmla="*/ 7 w 108"/>
                <a:gd name="T11" fmla="*/ 132 h 141"/>
                <a:gd name="T12" fmla="*/ 37 w 108"/>
                <a:gd name="T13" fmla="*/ 34 h 141"/>
                <a:gd name="T14" fmla="*/ 0 w 108"/>
                <a:gd name="T15" fmla="*/ 23 h 141"/>
                <a:gd name="T16" fmla="*/ 6 w 108"/>
                <a:gd name="T1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41">
                  <a:moveTo>
                    <a:pt x="6" y="0"/>
                  </a:moveTo>
                  <a:lnTo>
                    <a:pt x="108" y="31"/>
                  </a:lnTo>
                  <a:lnTo>
                    <a:pt x="101" y="53"/>
                  </a:lnTo>
                  <a:lnTo>
                    <a:pt x="64" y="43"/>
                  </a:lnTo>
                  <a:lnTo>
                    <a:pt x="34" y="141"/>
                  </a:lnTo>
                  <a:lnTo>
                    <a:pt x="7" y="132"/>
                  </a:lnTo>
                  <a:lnTo>
                    <a:pt x="37" y="34"/>
                  </a:lnTo>
                  <a:lnTo>
                    <a:pt x="0" y="2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19">
              <a:extLst>
                <a:ext uri="{FF2B5EF4-FFF2-40B4-BE49-F238E27FC236}">
                  <a16:creationId xmlns:a16="http://schemas.microsoft.com/office/drawing/2014/main" id="{A609C739-313B-41DB-94C7-D43B497AB4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5532" y="3616974"/>
              <a:ext cx="173103" cy="170558"/>
            </a:xfrm>
            <a:custGeom>
              <a:avLst/>
              <a:gdLst>
                <a:gd name="T0" fmla="*/ 118 w 126"/>
                <a:gd name="T1" fmla="*/ 34 h 124"/>
                <a:gd name="T2" fmla="*/ 126 w 126"/>
                <a:gd name="T3" fmla="*/ 65 h 124"/>
                <a:gd name="T4" fmla="*/ 117 w 126"/>
                <a:gd name="T5" fmla="*/ 95 h 124"/>
                <a:gd name="T6" fmla="*/ 93 w 126"/>
                <a:gd name="T7" fmla="*/ 117 h 124"/>
                <a:gd name="T8" fmla="*/ 62 w 126"/>
                <a:gd name="T9" fmla="*/ 123 h 124"/>
                <a:gd name="T10" fmla="*/ 31 w 126"/>
                <a:gd name="T11" fmla="*/ 113 h 124"/>
                <a:gd name="T12" fmla="*/ 8 w 126"/>
                <a:gd name="T13" fmla="*/ 89 h 124"/>
                <a:gd name="T14" fmla="*/ 1 w 126"/>
                <a:gd name="T15" fmla="*/ 59 h 124"/>
                <a:gd name="T16" fmla="*/ 10 w 126"/>
                <a:gd name="T17" fmla="*/ 28 h 124"/>
                <a:gd name="T18" fmla="*/ 33 w 126"/>
                <a:gd name="T19" fmla="*/ 7 h 124"/>
                <a:gd name="T20" fmla="*/ 64 w 126"/>
                <a:gd name="T21" fmla="*/ 0 h 124"/>
                <a:gd name="T22" fmla="*/ 95 w 126"/>
                <a:gd name="T23" fmla="*/ 11 h 124"/>
                <a:gd name="T24" fmla="*/ 118 w 126"/>
                <a:gd name="T25" fmla="*/ 34 h 124"/>
                <a:gd name="T26" fmla="*/ 65 w 126"/>
                <a:gd name="T27" fmla="*/ 25 h 124"/>
                <a:gd name="T28" fmla="*/ 47 w 126"/>
                <a:gd name="T29" fmla="*/ 29 h 124"/>
                <a:gd name="T30" fmla="*/ 33 w 126"/>
                <a:gd name="T31" fmla="*/ 43 h 124"/>
                <a:gd name="T32" fmla="*/ 27 w 126"/>
                <a:gd name="T33" fmla="*/ 61 h 124"/>
                <a:gd name="T34" fmla="*/ 31 w 126"/>
                <a:gd name="T35" fmla="*/ 80 h 124"/>
                <a:gd name="T36" fmla="*/ 44 w 126"/>
                <a:gd name="T37" fmla="*/ 94 h 124"/>
                <a:gd name="T38" fmla="*/ 61 w 126"/>
                <a:gd name="T39" fmla="*/ 99 h 124"/>
                <a:gd name="T40" fmla="*/ 79 w 126"/>
                <a:gd name="T41" fmla="*/ 94 h 124"/>
                <a:gd name="T42" fmla="*/ 94 w 126"/>
                <a:gd name="T43" fmla="*/ 81 h 124"/>
                <a:gd name="T44" fmla="*/ 100 w 126"/>
                <a:gd name="T45" fmla="*/ 62 h 124"/>
                <a:gd name="T46" fmla="*/ 96 w 126"/>
                <a:gd name="T47" fmla="*/ 44 h 124"/>
                <a:gd name="T48" fmla="*/ 83 w 126"/>
                <a:gd name="T49" fmla="*/ 30 h 124"/>
                <a:gd name="T50" fmla="*/ 65 w 126"/>
                <a:gd name="T5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6" h="124">
                  <a:moveTo>
                    <a:pt x="118" y="34"/>
                  </a:moveTo>
                  <a:cubicBezTo>
                    <a:pt x="124" y="44"/>
                    <a:pt x="126" y="54"/>
                    <a:pt x="126" y="65"/>
                  </a:cubicBezTo>
                  <a:cubicBezTo>
                    <a:pt x="126" y="75"/>
                    <a:pt x="123" y="86"/>
                    <a:pt x="117" y="95"/>
                  </a:cubicBezTo>
                  <a:cubicBezTo>
                    <a:pt x="111" y="105"/>
                    <a:pt x="103" y="112"/>
                    <a:pt x="93" y="117"/>
                  </a:cubicBezTo>
                  <a:cubicBezTo>
                    <a:pt x="84" y="122"/>
                    <a:pt x="73" y="124"/>
                    <a:pt x="62" y="123"/>
                  </a:cubicBezTo>
                  <a:cubicBezTo>
                    <a:pt x="51" y="123"/>
                    <a:pt x="41" y="119"/>
                    <a:pt x="31" y="113"/>
                  </a:cubicBezTo>
                  <a:cubicBezTo>
                    <a:pt x="21" y="107"/>
                    <a:pt x="13" y="99"/>
                    <a:pt x="8" y="89"/>
                  </a:cubicBezTo>
                  <a:cubicBezTo>
                    <a:pt x="3" y="80"/>
                    <a:pt x="0" y="69"/>
                    <a:pt x="1" y="59"/>
                  </a:cubicBezTo>
                  <a:cubicBezTo>
                    <a:pt x="1" y="48"/>
                    <a:pt x="4" y="38"/>
                    <a:pt x="10" y="28"/>
                  </a:cubicBezTo>
                  <a:cubicBezTo>
                    <a:pt x="16" y="19"/>
                    <a:pt x="24" y="11"/>
                    <a:pt x="33" y="7"/>
                  </a:cubicBezTo>
                  <a:cubicBezTo>
                    <a:pt x="43" y="2"/>
                    <a:pt x="53" y="0"/>
                    <a:pt x="64" y="0"/>
                  </a:cubicBezTo>
                  <a:cubicBezTo>
                    <a:pt x="75" y="1"/>
                    <a:pt x="85" y="4"/>
                    <a:pt x="95" y="11"/>
                  </a:cubicBezTo>
                  <a:cubicBezTo>
                    <a:pt x="105" y="17"/>
                    <a:pt x="113" y="25"/>
                    <a:pt x="118" y="34"/>
                  </a:cubicBezTo>
                  <a:close/>
                  <a:moveTo>
                    <a:pt x="65" y="25"/>
                  </a:moveTo>
                  <a:cubicBezTo>
                    <a:pt x="59" y="25"/>
                    <a:pt x="53" y="26"/>
                    <a:pt x="47" y="29"/>
                  </a:cubicBezTo>
                  <a:cubicBezTo>
                    <a:pt x="41" y="32"/>
                    <a:pt x="37" y="37"/>
                    <a:pt x="33" y="43"/>
                  </a:cubicBezTo>
                  <a:cubicBezTo>
                    <a:pt x="29" y="48"/>
                    <a:pt x="27" y="55"/>
                    <a:pt x="27" y="61"/>
                  </a:cubicBezTo>
                  <a:cubicBezTo>
                    <a:pt x="27" y="68"/>
                    <a:pt x="28" y="74"/>
                    <a:pt x="31" y="80"/>
                  </a:cubicBezTo>
                  <a:cubicBezTo>
                    <a:pt x="34" y="85"/>
                    <a:pt x="38" y="90"/>
                    <a:pt x="44" y="94"/>
                  </a:cubicBezTo>
                  <a:cubicBezTo>
                    <a:pt x="49" y="97"/>
                    <a:pt x="55" y="99"/>
                    <a:pt x="61" y="99"/>
                  </a:cubicBezTo>
                  <a:cubicBezTo>
                    <a:pt x="68" y="99"/>
                    <a:pt x="74" y="97"/>
                    <a:pt x="79" y="94"/>
                  </a:cubicBezTo>
                  <a:cubicBezTo>
                    <a:pt x="85" y="91"/>
                    <a:pt x="90" y="87"/>
                    <a:pt x="94" y="81"/>
                  </a:cubicBezTo>
                  <a:cubicBezTo>
                    <a:pt x="97" y="75"/>
                    <a:pt x="99" y="69"/>
                    <a:pt x="100" y="62"/>
                  </a:cubicBezTo>
                  <a:cubicBezTo>
                    <a:pt x="100" y="56"/>
                    <a:pt x="99" y="50"/>
                    <a:pt x="96" y="44"/>
                  </a:cubicBezTo>
                  <a:cubicBezTo>
                    <a:pt x="93" y="38"/>
                    <a:pt x="89" y="34"/>
                    <a:pt x="83" y="30"/>
                  </a:cubicBezTo>
                  <a:cubicBezTo>
                    <a:pt x="78" y="27"/>
                    <a:pt x="72" y="25"/>
                    <a:pt x="65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20">
              <a:extLst>
                <a:ext uri="{FF2B5EF4-FFF2-40B4-BE49-F238E27FC236}">
                  <a16:creationId xmlns:a16="http://schemas.microsoft.com/office/drawing/2014/main" id="{11274DEE-7757-4707-8A2F-BE4881DC9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3361" y="3698435"/>
              <a:ext cx="185831" cy="185831"/>
            </a:xfrm>
            <a:custGeom>
              <a:avLst/>
              <a:gdLst>
                <a:gd name="T0" fmla="*/ 54 w 146"/>
                <a:gd name="T1" fmla="*/ 0 h 146"/>
                <a:gd name="T2" fmla="*/ 76 w 146"/>
                <a:gd name="T3" fmla="*/ 22 h 146"/>
                <a:gd name="T4" fmla="*/ 33 w 146"/>
                <a:gd name="T5" fmla="*/ 114 h 146"/>
                <a:gd name="T6" fmla="*/ 125 w 146"/>
                <a:gd name="T7" fmla="*/ 71 h 146"/>
                <a:gd name="T8" fmla="*/ 146 w 146"/>
                <a:gd name="T9" fmla="*/ 91 h 146"/>
                <a:gd name="T10" fmla="*/ 22 w 146"/>
                <a:gd name="T11" fmla="*/ 146 h 146"/>
                <a:gd name="T12" fmla="*/ 0 w 146"/>
                <a:gd name="T13" fmla="*/ 126 h 146"/>
                <a:gd name="T14" fmla="*/ 54 w 146"/>
                <a:gd name="T1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6" h="146">
                  <a:moveTo>
                    <a:pt x="54" y="0"/>
                  </a:moveTo>
                  <a:lnTo>
                    <a:pt x="76" y="22"/>
                  </a:lnTo>
                  <a:lnTo>
                    <a:pt x="33" y="114"/>
                  </a:lnTo>
                  <a:lnTo>
                    <a:pt x="125" y="71"/>
                  </a:lnTo>
                  <a:lnTo>
                    <a:pt x="146" y="91"/>
                  </a:lnTo>
                  <a:lnTo>
                    <a:pt x="22" y="146"/>
                  </a:lnTo>
                  <a:lnTo>
                    <a:pt x="0" y="12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21">
              <a:extLst>
                <a:ext uri="{FF2B5EF4-FFF2-40B4-BE49-F238E27FC236}">
                  <a16:creationId xmlns:a16="http://schemas.microsoft.com/office/drawing/2014/main" id="{88970A5D-4FB8-4984-A681-7EB6BFDDD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94457" y="3881720"/>
              <a:ext cx="193468" cy="178195"/>
            </a:xfrm>
            <a:custGeom>
              <a:avLst/>
              <a:gdLst>
                <a:gd name="T0" fmla="*/ 60 w 152"/>
                <a:gd name="T1" fmla="*/ 115 h 140"/>
                <a:gd name="T2" fmla="*/ 75 w 152"/>
                <a:gd name="T3" fmla="*/ 92 h 140"/>
                <a:gd name="T4" fmla="*/ 42 w 152"/>
                <a:gd name="T5" fmla="*/ 43 h 140"/>
                <a:gd name="T6" fmla="*/ 16 w 152"/>
                <a:gd name="T7" fmla="*/ 50 h 140"/>
                <a:gd name="T8" fmla="*/ 0 w 152"/>
                <a:gd name="T9" fmla="*/ 25 h 140"/>
                <a:gd name="T10" fmla="*/ 136 w 152"/>
                <a:gd name="T11" fmla="*/ 0 h 140"/>
                <a:gd name="T12" fmla="*/ 152 w 152"/>
                <a:gd name="T13" fmla="*/ 24 h 140"/>
                <a:gd name="T14" fmla="*/ 77 w 152"/>
                <a:gd name="T15" fmla="*/ 140 h 140"/>
                <a:gd name="T16" fmla="*/ 60 w 152"/>
                <a:gd name="T17" fmla="*/ 115 h 140"/>
                <a:gd name="T18" fmla="*/ 67 w 152"/>
                <a:gd name="T19" fmla="*/ 39 h 140"/>
                <a:gd name="T20" fmla="*/ 89 w 152"/>
                <a:gd name="T21" fmla="*/ 72 h 140"/>
                <a:gd name="T22" fmla="*/ 118 w 152"/>
                <a:gd name="T23" fmla="*/ 28 h 140"/>
                <a:gd name="T24" fmla="*/ 67 w 152"/>
                <a:gd name="T25" fmla="*/ 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" h="140">
                  <a:moveTo>
                    <a:pt x="60" y="115"/>
                  </a:moveTo>
                  <a:lnTo>
                    <a:pt x="75" y="92"/>
                  </a:lnTo>
                  <a:lnTo>
                    <a:pt x="42" y="43"/>
                  </a:lnTo>
                  <a:lnTo>
                    <a:pt x="16" y="50"/>
                  </a:lnTo>
                  <a:lnTo>
                    <a:pt x="0" y="25"/>
                  </a:lnTo>
                  <a:lnTo>
                    <a:pt x="136" y="0"/>
                  </a:lnTo>
                  <a:lnTo>
                    <a:pt x="152" y="24"/>
                  </a:lnTo>
                  <a:lnTo>
                    <a:pt x="77" y="140"/>
                  </a:lnTo>
                  <a:lnTo>
                    <a:pt x="60" y="115"/>
                  </a:lnTo>
                  <a:close/>
                  <a:moveTo>
                    <a:pt x="67" y="39"/>
                  </a:moveTo>
                  <a:lnTo>
                    <a:pt x="89" y="72"/>
                  </a:lnTo>
                  <a:lnTo>
                    <a:pt x="118" y="28"/>
                  </a:lnTo>
                  <a:lnTo>
                    <a:pt x="67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F7447D8C-7661-43FA-91A2-5EC0BBE27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100" y="3975909"/>
              <a:ext cx="182013" cy="142556"/>
            </a:xfrm>
            <a:custGeom>
              <a:avLst/>
              <a:gdLst>
                <a:gd name="T0" fmla="*/ 100 w 143"/>
                <a:gd name="T1" fmla="*/ 0 h 112"/>
                <a:gd name="T2" fmla="*/ 143 w 143"/>
                <a:gd name="T3" fmla="*/ 97 h 112"/>
                <a:gd name="T4" fmla="*/ 121 w 143"/>
                <a:gd name="T5" fmla="*/ 107 h 112"/>
                <a:gd name="T6" fmla="*/ 106 w 143"/>
                <a:gd name="T7" fmla="*/ 71 h 112"/>
                <a:gd name="T8" fmla="*/ 12 w 143"/>
                <a:gd name="T9" fmla="*/ 112 h 112"/>
                <a:gd name="T10" fmla="*/ 0 w 143"/>
                <a:gd name="T11" fmla="*/ 86 h 112"/>
                <a:gd name="T12" fmla="*/ 94 w 143"/>
                <a:gd name="T13" fmla="*/ 45 h 112"/>
                <a:gd name="T14" fmla="*/ 77 w 143"/>
                <a:gd name="T15" fmla="*/ 9 h 112"/>
                <a:gd name="T16" fmla="*/ 100 w 143"/>
                <a:gd name="T1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" h="112">
                  <a:moveTo>
                    <a:pt x="100" y="0"/>
                  </a:moveTo>
                  <a:lnTo>
                    <a:pt x="143" y="97"/>
                  </a:lnTo>
                  <a:lnTo>
                    <a:pt x="121" y="107"/>
                  </a:lnTo>
                  <a:lnTo>
                    <a:pt x="106" y="71"/>
                  </a:lnTo>
                  <a:lnTo>
                    <a:pt x="12" y="112"/>
                  </a:lnTo>
                  <a:lnTo>
                    <a:pt x="0" y="86"/>
                  </a:lnTo>
                  <a:lnTo>
                    <a:pt x="94" y="45"/>
                  </a:lnTo>
                  <a:lnTo>
                    <a:pt x="77" y="9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23">
              <a:extLst>
                <a:ext uri="{FF2B5EF4-FFF2-40B4-BE49-F238E27FC236}">
                  <a16:creationId xmlns:a16="http://schemas.microsoft.com/office/drawing/2014/main" id="{872B046B-FB71-4F2C-BF9D-AA1A9C37B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359" y="4756147"/>
              <a:ext cx="178195" cy="157829"/>
            </a:xfrm>
            <a:custGeom>
              <a:avLst/>
              <a:gdLst>
                <a:gd name="T0" fmla="*/ 102 w 129"/>
                <a:gd name="T1" fmla="*/ 51 h 114"/>
                <a:gd name="T2" fmla="*/ 95 w 129"/>
                <a:gd name="T3" fmla="*/ 35 h 114"/>
                <a:gd name="T4" fmla="*/ 87 w 129"/>
                <a:gd name="T5" fmla="*/ 27 h 114"/>
                <a:gd name="T6" fmla="*/ 79 w 129"/>
                <a:gd name="T7" fmla="*/ 28 h 114"/>
                <a:gd name="T8" fmla="*/ 74 w 129"/>
                <a:gd name="T9" fmla="*/ 38 h 114"/>
                <a:gd name="T10" fmla="*/ 78 w 129"/>
                <a:gd name="T11" fmla="*/ 56 h 114"/>
                <a:gd name="T12" fmla="*/ 82 w 129"/>
                <a:gd name="T13" fmla="*/ 77 h 114"/>
                <a:gd name="T14" fmla="*/ 81 w 129"/>
                <a:gd name="T15" fmla="*/ 94 h 114"/>
                <a:gd name="T16" fmla="*/ 68 w 129"/>
                <a:gd name="T17" fmla="*/ 108 h 114"/>
                <a:gd name="T18" fmla="*/ 48 w 129"/>
                <a:gd name="T19" fmla="*/ 114 h 114"/>
                <a:gd name="T20" fmla="*/ 29 w 129"/>
                <a:gd name="T21" fmla="*/ 107 h 114"/>
                <a:gd name="T22" fmla="*/ 13 w 129"/>
                <a:gd name="T23" fmla="*/ 89 h 114"/>
                <a:gd name="T24" fmla="*/ 2 w 129"/>
                <a:gd name="T25" fmla="*/ 63 h 114"/>
                <a:gd name="T26" fmla="*/ 1 w 129"/>
                <a:gd name="T27" fmla="*/ 35 h 114"/>
                <a:gd name="T28" fmla="*/ 25 w 129"/>
                <a:gd name="T29" fmla="*/ 32 h 114"/>
                <a:gd name="T30" fmla="*/ 25 w 129"/>
                <a:gd name="T31" fmla="*/ 57 h 114"/>
                <a:gd name="T32" fmla="*/ 32 w 129"/>
                <a:gd name="T33" fmla="*/ 77 h 114"/>
                <a:gd name="T34" fmla="*/ 42 w 129"/>
                <a:gd name="T35" fmla="*/ 86 h 114"/>
                <a:gd name="T36" fmla="*/ 52 w 129"/>
                <a:gd name="T37" fmla="*/ 85 h 114"/>
                <a:gd name="T38" fmla="*/ 56 w 129"/>
                <a:gd name="T39" fmla="*/ 79 h 114"/>
                <a:gd name="T40" fmla="*/ 56 w 129"/>
                <a:gd name="T41" fmla="*/ 70 h 114"/>
                <a:gd name="T42" fmla="*/ 53 w 129"/>
                <a:gd name="T43" fmla="*/ 56 h 114"/>
                <a:gd name="T44" fmla="*/ 48 w 129"/>
                <a:gd name="T45" fmla="*/ 36 h 114"/>
                <a:gd name="T46" fmla="*/ 49 w 129"/>
                <a:gd name="T47" fmla="*/ 20 h 114"/>
                <a:gd name="T48" fmla="*/ 62 w 129"/>
                <a:gd name="T49" fmla="*/ 5 h 114"/>
                <a:gd name="T50" fmla="*/ 80 w 129"/>
                <a:gd name="T51" fmla="*/ 0 h 114"/>
                <a:gd name="T52" fmla="*/ 99 w 129"/>
                <a:gd name="T53" fmla="*/ 7 h 114"/>
                <a:gd name="T54" fmla="*/ 116 w 129"/>
                <a:gd name="T55" fmla="*/ 25 h 114"/>
                <a:gd name="T56" fmla="*/ 125 w 129"/>
                <a:gd name="T57" fmla="*/ 47 h 114"/>
                <a:gd name="T58" fmla="*/ 129 w 129"/>
                <a:gd name="T59" fmla="*/ 69 h 114"/>
                <a:gd name="T60" fmla="*/ 105 w 129"/>
                <a:gd name="T61" fmla="*/ 72 h 114"/>
                <a:gd name="T62" fmla="*/ 102 w 129"/>
                <a:gd name="T63" fmla="*/ 5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" h="114">
                  <a:moveTo>
                    <a:pt x="102" y="51"/>
                  </a:moveTo>
                  <a:cubicBezTo>
                    <a:pt x="100" y="45"/>
                    <a:pt x="98" y="39"/>
                    <a:pt x="95" y="35"/>
                  </a:cubicBezTo>
                  <a:cubicBezTo>
                    <a:pt x="93" y="31"/>
                    <a:pt x="90" y="29"/>
                    <a:pt x="87" y="27"/>
                  </a:cubicBezTo>
                  <a:cubicBezTo>
                    <a:pt x="84" y="26"/>
                    <a:pt x="82" y="26"/>
                    <a:pt x="79" y="28"/>
                  </a:cubicBezTo>
                  <a:cubicBezTo>
                    <a:pt x="75" y="30"/>
                    <a:pt x="74" y="33"/>
                    <a:pt x="74" y="38"/>
                  </a:cubicBezTo>
                  <a:cubicBezTo>
                    <a:pt x="74" y="42"/>
                    <a:pt x="75" y="48"/>
                    <a:pt x="78" y="56"/>
                  </a:cubicBezTo>
                  <a:cubicBezTo>
                    <a:pt x="80" y="64"/>
                    <a:pt x="82" y="71"/>
                    <a:pt x="82" y="77"/>
                  </a:cubicBezTo>
                  <a:cubicBezTo>
                    <a:pt x="83" y="83"/>
                    <a:pt x="83" y="88"/>
                    <a:pt x="81" y="94"/>
                  </a:cubicBezTo>
                  <a:cubicBezTo>
                    <a:pt x="79" y="99"/>
                    <a:pt x="74" y="104"/>
                    <a:pt x="68" y="108"/>
                  </a:cubicBezTo>
                  <a:cubicBezTo>
                    <a:pt x="62" y="112"/>
                    <a:pt x="55" y="114"/>
                    <a:pt x="48" y="114"/>
                  </a:cubicBezTo>
                  <a:cubicBezTo>
                    <a:pt x="42" y="113"/>
                    <a:pt x="35" y="111"/>
                    <a:pt x="29" y="107"/>
                  </a:cubicBezTo>
                  <a:cubicBezTo>
                    <a:pt x="23" y="102"/>
                    <a:pt x="18" y="96"/>
                    <a:pt x="13" y="89"/>
                  </a:cubicBezTo>
                  <a:cubicBezTo>
                    <a:pt x="8" y="81"/>
                    <a:pt x="4" y="72"/>
                    <a:pt x="2" y="63"/>
                  </a:cubicBezTo>
                  <a:cubicBezTo>
                    <a:pt x="0" y="53"/>
                    <a:pt x="0" y="44"/>
                    <a:pt x="1" y="35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4" y="40"/>
                    <a:pt x="24" y="48"/>
                    <a:pt x="25" y="57"/>
                  </a:cubicBezTo>
                  <a:cubicBezTo>
                    <a:pt x="27" y="65"/>
                    <a:pt x="29" y="72"/>
                    <a:pt x="32" y="77"/>
                  </a:cubicBezTo>
                  <a:cubicBezTo>
                    <a:pt x="35" y="82"/>
                    <a:pt x="38" y="85"/>
                    <a:pt x="42" y="86"/>
                  </a:cubicBezTo>
                  <a:cubicBezTo>
                    <a:pt x="45" y="88"/>
                    <a:pt x="48" y="87"/>
                    <a:pt x="52" y="85"/>
                  </a:cubicBezTo>
                  <a:cubicBezTo>
                    <a:pt x="54" y="84"/>
                    <a:pt x="56" y="82"/>
                    <a:pt x="56" y="79"/>
                  </a:cubicBezTo>
                  <a:cubicBezTo>
                    <a:pt x="57" y="76"/>
                    <a:pt x="57" y="73"/>
                    <a:pt x="56" y="70"/>
                  </a:cubicBezTo>
                  <a:cubicBezTo>
                    <a:pt x="55" y="66"/>
                    <a:pt x="54" y="62"/>
                    <a:pt x="53" y="56"/>
                  </a:cubicBezTo>
                  <a:cubicBezTo>
                    <a:pt x="50" y="48"/>
                    <a:pt x="49" y="42"/>
                    <a:pt x="48" y="36"/>
                  </a:cubicBezTo>
                  <a:cubicBezTo>
                    <a:pt x="47" y="31"/>
                    <a:pt x="47" y="25"/>
                    <a:pt x="49" y="20"/>
                  </a:cubicBezTo>
                  <a:cubicBezTo>
                    <a:pt x="51" y="14"/>
                    <a:pt x="55" y="9"/>
                    <a:pt x="62" y="5"/>
                  </a:cubicBezTo>
                  <a:cubicBezTo>
                    <a:pt x="68" y="1"/>
                    <a:pt x="74" y="0"/>
                    <a:pt x="80" y="0"/>
                  </a:cubicBezTo>
                  <a:cubicBezTo>
                    <a:pt x="87" y="0"/>
                    <a:pt x="93" y="3"/>
                    <a:pt x="99" y="7"/>
                  </a:cubicBezTo>
                  <a:cubicBezTo>
                    <a:pt x="105" y="11"/>
                    <a:pt x="111" y="17"/>
                    <a:pt x="116" y="25"/>
                  </a:cubicBezTo>
                  <a:cubicBezTo>
                    <a:pt x="120" y="31"/>
                    <a:pt x="123" y="39"/>
                    <a:pt x="125" y="47"/>
                  </a:cubicBezTo>
                  <a:cubicBezTo>
                    <a:pt x="128" y="54"/>
                    <a:pt x="129" y="62"/>
                    <a:pt x="129" y="69"/>
                  </a:cubicBezTo>
                  <a:cubicBezTo>
                    <a:pt x="105" y="72"/>
                    <a:pt x="105" y="72"/>
                    <a:pt x="105" y="72"/>
                  </a:cubicBezTo>
                  <a:cubicBezTo>
                    <a:pt x="104" y="65"/>
                    <a:pt x="103" y="58"/>
                    <a:pt x="102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24">
              <a:extLst>
                <a:ext uri="{FF2B5EF4-FFF2-40B4-BE49-F238E27FC236}">
                  <a16:creationId xmlns:a16="http://schemas.microsoft.com/office/drawing/2014/main" id="{7A5A60F7-7D30-4E52-A3FB-B7D0CCD866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5092" y="4892338"/>
              <a:ext cx="189650" cy="189650"/>
            </a:xfrm>
            <a:custGeom>
              <a:avLst/>
              <a:gdLst>
                <a:gd name="T0" fmla="*/ 75 w 149"/>
                <a:gd name="T1" fmla="*/ 126 h 149"/>
                <a:gd name="T2" fmla="*/ 86 w 149"/>
                <a:gd name="T3" fmla="*/ 102 h 149"/>
                <a:gd name="T4" fmla="*/ 44 w 149"/>
                <a:gd name="T5" fmla="*/ 60 h 149"/>
                <a:gd name="T6" fmla="*/ 21 w 149"/>
                <a:gd name="T7" fmla="*/ 70 h 149"/>
                <a:gd name="T8" fmla="*/ 0 w 149"/>
                <a:gd name="T9" fmla="*/ 48 h 149"/>
                <a:gd name="T10" fmla="*/ 130 w 149"/>
                <a:gd name="T11" fmla="*/ 0 h 149"/>
                <a:gd name="T12" fmla="*/ 149 w 149"/>
                <a:gd name="T13" fmla="*/ 21 h 149"/>
                <a:gd name="T14" fmla="*/ 95 w 149"/>
                <a:gd name="T15" fmla="*/ 149 h 149"/>
                <a:gd name="T16" fmla="*/ 75 w 149"/>
                <a:gd name="T17" fmla="*/ 126 h 149"/>
                <a:gd name="T18" fmla="*/ 68 w 149"/>
                <a:gd name="T19" fmla="*/ 50 h 149"/>
                <a:gd name="T20" fmla="*/ 95 w 149"/>
                <a:gd name="T21" fmla="*/ 79 h 149"/>
                <a:gd name="T22" fmla="*/ 118 w 149"/>
                <a:gd name="T23" fmla="*/ 31 h 149"/>
                <a:gd name="T24" fmla="*/ 68 w 149"/>
                <a:gd name="T25" fmla="*/ 5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49">
                  <a:moveTo>
                    <a:pt x="75" y="126"/>
                  </a:moveTo>
                  <a:lnTo>
                    <a:pt x="86" y="102"/>
                  </a:lnTo>
                  <a:lnTo>
                    <a:pt x="44" y="60"/>
                  </a:lnTo>
                  <a:lnTo>
                    <a:pt x="21" y="70"/>
                  </a:lnTo>
                  <a:lnTo>
                    <a:pt x="0" y="48"/>
                  </a:lnTo>
                  <a:lnTo>
                    <a:pt x="130" y="0"/>
                  </a:lnTo>
                  <a:lnTo>
                    <a:pt x="149" y="21"/>
                  </a:lnTo>
                  <a:lnTo>
                    <a:pt x="95" y="149"/>
                  </a:lnTo>
                  <a:lnTo>
                    <a:pt x="75" y="126"/>
                  </a:lnTo>
                  <a:close/>
                  <a:moveTo>
                    <a:pt x="68" y="50"/>
                  </a:moveTo>
                  <a:lnTo>
                    <a:pt x="95" y="79"/>
                  </a:lnTo>
                  <a:lnTo>
                    <a:pt x="118" y="31"/>
                  </a:lnTo>
                  <a:lnTo>
                    <a:pt x="68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25">
              <a:extLst>
                <a:ext uri="{FF2B5EF4-FFF2-40B4-BE49-F238E27FC236}">
                  <a16:creationId xmlns:a16="http://schemas.microsoft.com/office/drawing/2014/main" id="{E0531AFF-7998-4D78-B081-A7FF94BA4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9103" y="4971253"/>
              <a:ext cx="239290" cy="234199"/>
            </a:xfrm>
            <a:custGeom>
              <a:avLst/>
              <a:gdLst>
                <a:gd name="T0" fmla="*/ 68 w 188"/>
                <a:gd name="T1" fmla="*/ 0 h 184"/>
                <a:gd name="T2" fmla="*/ 95 w 188"/>
                <a:gd name="T3" fmla="*/ 17 h 184"/>
                <a:gd name="T4" fmla="*/ 87 w 188"/>
                <a:gd name="T5" fmla="*/ 104 h 184"/>
                <a:gd name="T6" fmla="*/ 161 w 188"/>
                <a:gd name="T7" fmla="*/ 60 h 184"/>
                <a:gd name="T8" fmla="*/ 188 w 188"/>
                <a:gd name="T9" fmla="*/ 76 h 184"/>
                <a:gd name="T10" fmla="*/ 120 w 188"/>
                <a:gd name="T11" fmla="*/ 184 h 184"/>
                <a:gd name="T12" fmla="*/ 98 w 188"/>
                <a:gd name="T13" fmla="*/ 170 h 184"/>
                <a:gd name="T14" fmla="*/ 144 w 188"/>
                <a:gd name="T15" fmla="*/ 97 h 184"/>
                <a:gd name="T16" fmla="*/ 75 w 188"/>
                <a:gd name="T17" fmla="*/ 139 h 184"/>
                <a:gd name="T18" fmla="*/ 60 w 188"/>
                <a:gd name="T19" fmla="*/ 130 h 184"/>
                <a:gd name="T20" fmla="*/ 67 w 188"/>
                <a:gd name="T21" fmla="*/ 49 h 184"/>
                <a:gd name="T22" fmla="*/ 22 w 188"/>
                <a:gd name="T23" fmla="*/ 121 h 184"/>
                <a:gd name="T24" fmla="*/ 0 w 188"/>
                <a:gd name="T25" fmla="*/ 107 h 184"/>
                <a:gd name="T26" fmla="*/ 68 w 188"/>
                <a:gd name="T2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8" h="184">
                  <a:moveTo>
                    <a:pt x="68" y="0"/>
                  </a:moveTo>
                  <a:lnTo>
                    <a:pt x="95" y="17"/>
                  </a:lnTo>
                  <a:lnTo>
                    <a:pt x="87" y="104"/>
                  </a:lnTo>
                  <a:lnTo>
                    <a:pt x="161" y="60"/>
                  </a:lnTo>
                  <a:lnTo>
                    <a:pt x="188" y="76"/>
                  </a:lnTo>
                  <a:lnTo>
                    <a:pt x="120" y="184"/>
                  </a:lnTo>
                  <a:lnTo>
                    <a:pt x="98" y="170"/>
                  </a:lnTo>
                  <a:lnTo>
                    <a:pt x="144" y="97"/>
                  </a:lnTo>
                  <a:lnTo>
                    <a:pt x="75" y="139"/>
                  </a:lnTo>
                  <a:lnTo>
                    <a:pt x="60" y="130"/>
                  </a:lnTo>
                  <a:lnTo>
                    <a:pt x="67" y="49"/>
                  </a:lnTo>
                  <a:lnTo>
                    <a:pt x="22" y="121"/>
                  </a:lnTo>
                  <a:lnTo>
                    <a:pt x="0" y="107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26">
              <a:extLst>
                <a:ext uri="{FF2B5EF4-FFF2-40B4-BE49-F238E27FC236}">
                  <a16:creationId xmlns:a16="http://schemas.microsoft.com/office/drawing/2014/main" id="{BB07FB5B-A311-41B6-9AAA-3F28DBDB20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0025" y="5090898"/>
              <a:ext cx="168012" cy="187104"/>
            </a:xfrm>
            <a:custGeom>
              <a:avLst/>
              <a:gdLst>
                <a:gd name="T0" fmla="*/ 103 w 132"/>
                <a:gd name="T1" fmla="*/ 137 h 147"/>
                <a:gd name="T2" fmla="*/ 102 w 132"/>
                <a:gd name="T3" fmla="*/ 110 h 147"/>
                <a:gd name="T4" fmla="*/ 46 w 132"/>
                <a:gd name="T5" fmla="*/ 92 h 147"/>
                <a:gd name="T6" fmla="*/ 28 w 132"/>
                <a:gd name="T7" fmla="*/ 112 h 147"/>
                <a:gd name="T8" fmla="*/ 0 w 132"/>
                <a:gd name="T9" fmla="*/ 104 h 147"/>
                <a:gd name="T10" fmla="*/ 92 w 132"/>
                <a:gd name="T11" fmla="*/ 0 h 147"/>
                <a:gd name="T12" fmla="*/ 120 w 132"/>
                <a:gd name="T13" fmla="*/ 10 h 147"/>
                <a:gd name="T14" fmla="*/ 132 w 132"/>
                <a:gd name="T15" fmla="*/ 147 h 147"/>
                <a:gd name="T16" fmla="*/ 103 w 132"/>
                <a:gd name="T17" fmla="*/ 137 h 147"/>
                <a:gd name="T18" fmla="*/ 62 w 132"/>
                <a:gd name="T19" fmla="*/ 74 h 147"/>
                <a:gd name="T20" fmla="*/ 100 w 132"/>
                <a:gd name="T21" fmla="*/ 87 h 147"/>
                <a:gd name="T22" fmla="*/ 96 w 132"/>
                <a:gd name="T23" fmla="*/ 34 h 147"/>
                <a:gd name="T24" fmla="*/ 62 w 132"/>
                <a:gd name="T25" fmla="*/ 74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147">
                  <a:moveTo>
                    <a:pt x="103" y="137"/>
                  </a:moveTo>
                  <a:lnTo>
                    <a:pt x="102" y="110"/>
                  </a:lnTo>
                  <a:lnTo>
                    <a:pt x="46" y="92"/>
                  </a:lnTo>
                  <a:lnTo>
                    <a:pt x="28" y="112"/>
                  </a:lnTo>
                  <a:lnTo>
                    <a:pt x="0" y="104"/>
                  </a:lnTo>
                  <a:lnTo>
                    <a:pt x="92" y="0"/>
                  </a:lnTo>
                  <a:lnTo>
                    <a:pt x="120" y="10"/>
                  </a:lnTo>
                  <a:lnTo>
                    <a:pt x="132" y="147"/>
                  </a:lnTo>
                  <a:lnTo>
                    <a:pt x="103" y="137"/>
                  </a:lnTo>
                  <a:close/>
                  <a:moveTo>
                    <a:pt x="62" y="74"/>
                  </a:moveTo>
                  <a:lnTo>
                    <a:pt x="100" y="87"/>
                  </a:lnTo>
                  <a:lnTo>
                    <a:pt x="96" y="34"/>
                  </a:lnTo>
                  <a:lnTo>
                    <a:pt x="62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27">
              <a:extLst>
                <a:ext uri="{FF2B5EF4-FFF2-40B4-BE49-F238E27FC236}">
                  <a16:creationId xmlns:a16="http://schemas.microsoft.com/office/drawing/2014/main" id="{51B074EC-FFC8-48EC-9E52-2CDD2EDDE7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38402" y="5127810"/>
              <a:ext cx="176922" cy="171830"/>
            </a:xfrm>
            <a:custGeom>
              <a:avLst/>
              <a:gdLst>
                <a:gd name="T0" fmla="*/ 108 w 139"/>
                <a:gd name="T1" fmla="*/ 132 h 135"/>
                <a:gd name="T2" fmla="*/ 101 w 139"/>
                <a:gd name="T3" fmla="*/ 106 h 135"/>
                <a:gd name="T4" fmla="*/ 42 w 139"/>
                <a:gd name="T5" fmla="*/ 101 h 135"/>
                <a:gd name="T6" fmla="*/ 30 w 139"/>
                <a:gd name="T7" fmla="*/ 125 h 135"/>
                <a:gd name="T8" fmla="*/ 0 w 139"/>
                <a:gd name="T9" fmla="*/ 121 h 135"/>
                <a:gd name="T10" fmla="*/ 67 w 139"/>
                <a:gd name="T11" fmla="*/ 0 h 135"/>
                <a:gd name="T12" fmla="*/ 98 w 139"/>
                <a:gd name="T13" fmla="*/ 4 h 135"/>
                <a:gd name="T14" fmla="*/ 139 w 139"/>
                <a:gd name="T15" fmla="*/ 135 h 135"/>
                <a:gd name="T16" fmla="*/ 108 w 139"/>
                <a:gd name="T17" fmla="*/ 132 h 135"/>
                <a:gd name="T18" fmla="*/ 53 w 139"/>
                <a:gd name="T19" fmla="*/ 79 h 135"/>
                <a:gd name="T20" fmla="*/ 93 w 139"/>
                <a:gd name="T21" fmla="*/ 82 h 135"/>
                <a:gd name="T22" fmla="*/ 79 w 139"/>
                <a:gd name="T23" fmla="*/ 32 h 135"/>
                <a:gd name="T24" fmla="*/ 53 w 139"/>
                <a:gd name="T25" fmla="*/ 7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" h="135">
                  <a:moveTo>
                    <a:pt x="108" y="132"/>
                  </a:moveTo>
                  <a:lnTo>
                    <a:pt x="101" y="106"/>
                  </a:lnTo>
                  <a:lnTo>
                    <a:pt x="42" y="101"/>
                  </a:lnTo>
                  <a:lnTo>
                    <a:pt x="30" y="125"/>
                  </a:lnTo>
                  <a:lnTo>
                    <a:pt x="0" y="121"/>
                  </a:lnTo>
                  <a:lnTo>
                    <a:pt x="67" y="0"/>
                  </a:lnTo>
                  <a:lnTo>
                    <a:pt x="98" y="4"/>
                  </a:lnTo>
                  <a:lnTo>
                    <a:pt x="139" y="135"/>
                  </a:lnTo>
                  <a:lnTo>
                    <a:pt x="108" y="132"/>
                  </a:lnTo>
                  <a:close/>
                  <a:moveTo>
                    <a:pt x="53" y="79"/>
                  </a:moveTo>
                  <a:lnTo>
                    <a:pt x="93" y="82"/>
                  </a:lnTo>
                  <a:lnTo>
                    <a:pt x="79" y="32"/>
                  </a:lnTo>
                  <a:lnTo>
                    <a:pt x="53" y="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28">
              <a:extLst>
                <a:ext uri="{FF2B5EF4-FFF2-40B4-BE49-F238E27FC236}">
                  <a16:creationId xmlns:a16="http://schemas.microsoft.com/office/drawing/2014/main" id="{78518514-9513-46AF-80F9-31E55D4F2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4056" y="5099808"/>
              <a:ext cx="210015" cy="194741"/>
            </a:xfrm>
            <a:custGeom>
              <a:avLst/>
              <a:gdLst>
                <a:gd name="T0" fmla="*/ 0 w 165"/>
                <a:gd name="T1" fmla="*/ 29 h 153"/>
                <a:gd name="T2" fmla="*/ 31 w 165"/>
                <a:gd name="T3" fmla="*/ 22 h 153"/>
                <a:gd name="T4" fmla="*/ 85 w 165"/>
                <a:gd name="T5" fmla="*/ 90 h 153"/>
                <a:gd name="T6" fmla="*/ 108 w 165"/>
                <a:gd name="T7" fmla="*/ 6 h 153"/>
                <a:gd name="T8" fmla="*/ 139 w 165"/>
                <a:gd name="T9" fmla="*/ 0 h 153"/>
                <a:gd name="T10" fmla="*/ 165 w 165"/>
                <a:gd name="T11" fmla="*/ 124 h 153"/>
                <a:gd name="T12" fmla="*/ 140 w 165"/>
                <a:gd name="T13" fmla="*/ 129 h 153"/>
                <a:gd name="T14" fmla="*/ 122 w 165"/>
                <a:gd name="T15" fmla="*/ 45 h 153"/>
                <a:gd name="T16" fmla="*/ 102 w 165"/>
                <a:gd name="T17" fmla="*/ 124 h 153"/>
                <a:gd name="T18" fmla="*/ 84 w 165"/>
                <a:gd name="T19" fmla="*/ 128 h 153"/>
                <a:gd name="T20" fmla="*/ 33 w 165"/>
                <a:gd name="T21" fmla="*/ 64 h 153"/>
                <a:gd name="T22" fmla="*/ 52 w 165"/>
                <a:gd name="T23" fmla="*/ 148 h 153"/>
                <a:gd name="T24" fmla="*/ 26 w 165"/>
                <a:gd name="T25" fmla="*/ 153 h 153"/>
                <a:gd name="T26" fmla="*/ 0 w 165"/>
                <a:gd name="T27" fmla="*/ 2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53">
                  <a:moveTo>
                    <a:pt x="0" y="29"/>
                  </a:moveTo>
                  <a:lnTo>
                    <a:pt x="31" y="22"/>
                  </a:lnTo>
                  <a:lnTo>
                    <a:pt x="85" y="90"/>
                  </a:lnTo>
                  <a:lnTo>
                    <a:pt x="108" y="6"/>
                  </a:lnTo>
                  <a:lnTo>
                    <a:pt x="139" y="0"/>
                  </a:lnTo>
                  <a:lnTo>
                    <a:pt x="165" y="124"/>
                  </a:lnTo>
                  <a:lnTo>
                    <a:pt x="140" y="129"/>
                  </a:lnTo>
                  <a:lnTo>
                    <a:pt x="122" y="45"/>
                  </a:lnTo>
                  <a:lnTo>
                    <a:pt x="102" y="124"/>
                  </a:lnTo>
                  <a:lnTo>
                    <a:pt x="84" y="128"/>
                  </a:lnTo>
                  <a:lnTo>
                    <a:pt x="33" y="64"/>
                  </a:lnTo>
                  <a:lnTo>
                    <a:pt x="52" y="148"/>
                  </a:lnTo>
                  <a:lnTo>
                    <a:pt x="26" y="15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29">
              <a:extLst>
                <a:ext uri="{FF2B5EF4-FFF2-40B4-BE49-F238E27FC236}">
                  <a16:creationId xmlns:a16="http://schemas.microsoft.com/office/drawing/2014/main" id="{EF12CCBA-33A3-4565-BEBB-091B6363D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2616" y="5071806"/>
              <a:ext cx="95461" cy="164194"/>
            </a:xfrm>
            <a:custGeom>
              <a:avLst/>
              <a:gdLst>
                <a:gd name="T0" fmla="*/ 0 w 75"/>
                <a:gd name="T1" fmla="*/ 11 h 129"/>
                <a:gd name="T2" fmla="*/ 26 w 75"/>
                <a:gd name="T3" fmla="*/ 0 h 129"/>
                <a:gd name="T4" fmla="*/ 75 w 75"/>
                <a:gd name="T5" fmla="*/ 118 h 129"/>
                <a:gd name="T6" fmla="*/ 48 w 75"/>
                <a:gd name="T7" fmla="*/ 129 h 129"/>
                <a:gd name="T8" fmla="*/ 0 w 75"/>
                <a:gd name="T9" fmla="*/ 11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29">
                  <a:moveTo>
                    <a:pt x="0" y="11"/>
                  </a:moveTo>
                  <a:lnTo>
                    <a:pt x="26" y="0"/>
                  </a:lnTo>
                  <a:lnTo>
                    <a:pt x="75" y="118"/>
                  </a:lnTo>
                  <a:lnTo>
                    <a:pt x="48" y="12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30">
              <a:extLst>
                <a:ext uri="{FF2B5EF4-FFF2-40B4-BE49-F238E27FC236}">
                  <a16:creationId xmlns:a16="http://schemas.microsoft.com/office/drawing/2014/main" id="{B1A28934-2A7A-4D65-A394-23AC14778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2439" y="5000528"/>
              <a:ext cx="189650" cy="201105"/>
            </a:xfrm>
            <a:custGeom>
              <a:avLst/>
              <a:gdLst>
                <a:gd name="T0" fmla="*/ 0 w 149"/>
                <a:gd name="T1" fmla="*/ 48 h 158"/>
                <a:gd name="T2" fmla="*/ 83 w 149"/>
                <a:gd name="T3" fmla="*/ 0 h 158"/>
                <a:gd name="T4" fmla="*/ 95 w 149"/>
                <a:gd name="T5" fmla="*/ 20 h 158"/>
                <a:gd name="T6" fmla="*/ 37 w 149"/>
                <a:gd name="T7" fmla="*/ 55 h 158"/>
                <a:gd name="T8" fmla="*/ 51 w 149"/>
                <a:gd name="T9" fmla="*/ 79 h 158"/>
                <a:gd name="T10" fmla="*/ 102 w 149"/>
                <a:gd name="T11" fmla="*/ 47 h 158"/>
                <a:gd name="T12" fmla="*/ 114 w 149"/>
                <a:gd name="T13" fmla="*/ 68 h 158"/>
                <a:gd name="T14" fmla="*/ 62 w 149"/>
                <a:gd name="T15" fmla="*/ 99 h 158"/>
                <a:gd name="T16" fmla="*/ 77 w 149"/>
                <a:gd name="T17" fmla="*/ 123 h 158"/>
                <a:gd name="T18" fmla="*/ 137 w 149"/>
                <a:gd name="T19" fmla="*/ 87 h 158"/>
                <a:gd name="T20" fmla="*/ 149 w 149"/>
                <a:gd name="T21" fmla="*/ 108 h 158"/>
                <a:gd name="T22" fmla="*/ 64 w 149"/>
                <a:gd name="T23" fmla="*/ 158 h 158"/>
                <a:gd name="T24" fmla="*/ 0 w 149"/>
                <a:gd name="T2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58">
                  <a:moveTo>
                    <a:pt x="0" y="48"/>
                  </a:moveTo>
                  <a:lnTo>
                    <a:pt x="83" y="0"/>
                  </a:lnTo>
                  <a:lnTo>
                    <a:pt x="95" y="20"/>
                  </a:lnTo>
                  <a:lnTo>
                    <a:pt x="37" y="55"/>
                  </a:lnTo>
                  <a:lnTo>
                    <a:pt x="51" y="79"/>
                  </a:lnTo>
                  <a:lnTo>
                    <a:pt x="102" y="47"/>
                  </a:lnTo>
                  <a:lnTo>
                    <a:pt x="114" y="68"/>
                  </a:lnTo>
                  <a:lnTo>
                    <a:pt x="62" y="99"/>
                  </a:lnTo>
                  <a:lnTo>
                    <a:pt x="77" y="123"/>
                  </a:lnTo>
                  <a:lnTo>
                    <a:pt x="137" y="87"/>
                  </a:lnTo>
                  <a:lnTo>
                    <a:pt x="149" y="108"/>
                  </a:lnTo>
                  <a:lnTo>
                    <a:pt x="64" y="15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31">
              <a:extLst>
                <a:ext uri="{FF2B5EF4-FFF2-40B4-BE49-F238E27FC236}">
                  <a16:creationId xmlns:a16="http://schemas.microsoft.com/office/drawing/2014/main" id="{E90DC9E6-B38B-413F-A9F7-C175228B6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356" y="4963616"/>
              <a:ext cx="185831" cy="145101"/>
            </a:xfrm>
            <a:custGeom>
              <a:avLst/>
              <a:gdLst>
                <a:gd name="T0" fmla="*/ 0 w 146"/>
                <a:gd name="T1" fmla="*/ 18 h 114"/>
                <a:gd name="T2" fmla="*/ 23 w 146"/>
                <a:gd name="T3" fmla="*/ 0 h 114"/>
                <a:gd name="T4" fmla="*/ 88 w 146"/>
                <a:gd name="T5" fmla="*/ 77 h 114"/>
                <a:gd name="T6" fmla="*/ 130 w 146"/>
                <a:gd name="T7" fmla="*/ 42 h 114"/>
                <a:gd name="T8" fmla="*/ 146 w 146"/>
                <a:gd name="T9" fmla="*/ 61 h 114"/>
                <a:gd name="T10" fmla="*/ 83 w 146"/>
                <a:gd name="T11" fmla="*/ 114 h 114"/>
                <a:gd name="T12" fmla="*/ 0 w 146"/>
                <a:gd name="T13" fmla="*/ 1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14">
                  <a:moveTo>
                    <a:pt x="0" y="18"/>
                  </a:moveTo>
                  <a:lnTo>
                    <a:pt x="23" y="0"/>
                  </a:lnTo>
                  <a:lnTo>
                    <a:pt x="88" y="77"/>
                  </a:lnTo>
                  <a:lnTo>
                    <a:pt x="130" y="42"/>
                  </a:lnTo>
                  <a:lnTo>
                    <a:pt x="146" y="61"/>
                  </a:lnTo>
                  <a:lnTo>
                    <a:pt x="83" y="11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32">
              <a:extLst>
                <a:ext uri="{FF2B5EF4-FFF2-40B4-BE49-F238E27FC236}">
                  <a16:creationId xmlns:a16="http://schemas.microsoft.com/office/drawing/2014/main" id="{A8933676-C7A1-4E45-A94F-39E6C2DB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998" y="4818515"/>
              <a:ext cx="179467" cy="169285"/>
            </a:xfrm>
            <a:custGeom>
              <a:avLst/>
              <a:gdLst>
                <a:gd name="T0" fmla="*/ 0 w 141"/>
                <a:gd name="T1" fmla="*/ 81 h 133"/>
                <a:gd name="T2" fmla="*/ 69 w 141"/>
                <a:gd name="T3" fmla="*/ 0 h 133"/>
                <a:gd name="T4" fmla="*/ 87 w 141"/>
                <a:gd name="T5" fmla="*/ 16 h 133"/>
                <a:gd name="T6" fmla="*/ 62 w 141"/>
                <a:gd name="T7" fmla="*/ 46 h 133"/>
                <a:gd name="T8" fmla="*/ 141 w 141"/>
                <a:gd name="T9" fmla="*/ 111 h 133"/>
                <a:gd name="T10" fmla="*/ 123 w 141"/>
                <a:gd name="T11" fmla="*/ 133 h 133"/>
                <a:gd name="T12" fmla="*/ 44 w 141"/>
                <a:gd name="T13" fmla="*/ 67 h 133"/>
                <a:gd name="T14" fmla="*/ 19 w 141"/>
                <a:gd name="T15" fmla="*/ 96 h 133"/>
                <a:gd name="T16" fmla="*/ 0 w 141"/>
                <a:gd name="T17" fmla="*/ 8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133">
                  <a:moveTo>
                    <a:pt x="0" y="81"/>
                  </a:moveTo>
                  <a:lnTo>
                    <a:pt x="69" y="0"/>
                  </a:lnTo>
                  <a:lnTo>
                    <a:pt x="87" y="16"/>
                  </a:lnTo>
                  <a:lnTo>
                    <a:pt x="62" y="46"/>
                  </a:lnTo>
                  <a:lnTo>
                    <a:pt x="141" y="111"/>
                  </a:lnTo>
                  <a:lnTo>
                    <a:pt x="123" y="133"/>
                  </a:lnTo>
                  <a:lnTo>
                    <a:pt x="44" y="67"/>
                  </a:lnTo>
                  <a:lnTo>
                    <a:pt x="19" y="96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3">
              <a:extLst>
                <a:ext uri="{FF2B5EF4-FFF2-40B4-BE49-F238E27FC236}">
                  <a16:creationId xmlns:a16="http://schemas.microsoft.com/office/drawing/2014/main" id="{B28F521D-FC88-4A6C-B07A-68FF5E0123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05912" y="4714144"/>
              <a:ext cx="236744" cy="207469"/>
            </a:xfrm>
            <a:custGeom>
              <a:avLst/>
              <a:gdLst>
                <a:gd name="T0" fmla="*/ 9 w 172"/>
                <a:gd name="T1" fmla="*/ 28 h 151"/>
                <a:gd name="T2" fmla="*/ 18 w 172"/>
                <a:gd name="T3" fmla="*/ 29 h 151"/>
                <a:gd name="T4" fmla="*/ 24 w 172"/>
                <a:gd name="T5" fmla="*/ 36 h 151"/>
                <a:gd name="T6" fmla="*/ 23 w 172"/>
                <a:gd name="T7" fmla="*/ 45 h 151"/>
                <a:gd name="T8" fmla="*/ 16 w 172"/>
                <a:gd name="T9" fmla="*/ 51 h 151"/>
                <a:gd name="T10" fmla="*/ 7 w 172"/>
                <a:gd name="T11" fmla="*/ 49 h 151"/>
                <a:gd name="T12" fmla="*/ 1 w 172"/>
                <a:gd name="T13" fmla="*/ 42 h 151"/>
                <a:gd name="T14" fmla="*/ 2 w 172"/>
                <a:gd name="T15" fmla="*/ 33 h 151"/>
                <a:gd name="T16" fmla="*/ 9 w 172"/>
                <a:gd name="T17" fmla="*/ 28 h 151"/>
                <a:gd name="T18" fmla="*/ 25 w 172"/>
                <a:gd name="T19" fmla="*/ 1 h 151"/>
                <a:gd name="T20" fmla="*/ 34 w 172"/>
                <a:gd name="T21" fmla="*/ 2 h 151"/>
                <a:gd name="T22" fmla="*/ 40 w 172"/>
                <a:gd name="T23" fmla="*/ 9 h 151"/>
                <a:gd name="T24" fmla="*/ 39 w 172"/>
                <a:gd name="T25" fmla="*/ 18 h 151"/>
                <a:gd name="T26" fmla="*/ 31 w 172"/>
                <a:gd name="T27" fmla="*/ 24 h 151"/>
                <a:gd name="T28" fmla="*/ 22 w 172"/>
                <a:gd name="T29" fmla="*/ 23 h 151"/>
                <a:gd name="T30" fmla="*/ 16 w 172"/>
                <a:gd name="T31" fmla="*/ 15 h 151"/>
                <a:gd name="T32" fmla="*/ 18 w 172"/>
                <a:gd name="T33" fmla="*/ 6 h 151"/>
                <a:gd name="T34" fmla="*/ 25 w 172"/>
                <a:gd name="T35" fmla="*/ 1 h 151"/>
                <a:gd name="T36" fmla="*/ 158 w 172"/>
                <a:gd name="T37" fmla="*/ 64 h 151"/>
                <a:gd name="T38" fmla="*/ 134 w 172"/>
                <a:gd name="T39" fmla="*/ 61 h 151"/>
                <a:gd name="T40" fmla="*/ 107 w 172"/>
                <a:gd name="T41" fmla="*/ 108 h 151"/>
                <a:gd name="T42" fmla="*/ 122 w 172"/>
                <a:gd name="T43" fmla="*/ 127 h 151"/>
                <a:gd name="T44" fmla="*/ 108 w 172"/>
                <a:gd name="T45" fmla="*/ 151 h 151"/>
                <a:gd name="T46" fmla="*/ 32 w 172"/>
                <a:gd name="T47" fmla="*/ 48 h 151"/>
                <a:gd name="T48" fmla="*/ 46 w 172"/>
                <a:gd name="T49" fmla="*/ 24 h 151"/>
                <a:gd name="T50" fmla="*/ 172 w 172"/>
                <a:gd name="T51" fmla="*/ 40 h 151"/>
                <a:gd name="T52" fmla="*/ 158 w 172"/>
                <a:gd name="T53" fmla="*/ 64 h 151"/>
                <a:gd name="T54" fmla="*/ 93 w 172"/>
                <a:gd name="T55" fmla="*/ 90 h 151"/>
                <a:gd name="T56" fmla="*/ 111 w 172"/>
                <a:gd name="T57" fmla="*/ 58 h 151"/>
                <a:gd name="T58" fmla="*/ 62 w 172"/>
                <a:gd name="T59" fmla="*/ 51 h 151"/>
                <a:gd name="T60" fmla="*/ 93 w 172"/>
                <a:gd name="T61" fmla="*/ 9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2" h="151">
                  <a:moveTo>
                    <a:pt x="9" y="28"/>
                  </a:moveTo>
                  <a:cubicBezTo>
                    <a:pt x="12" y="27"/>
                    <a:pt x="15" y="27"/>
                    <a:pt x="18" y="29"/>
                  </a:cubicBezTo>
                  <a:cubicBezTo>
                    <a:pt x="21" y="31"/>
                    <a:pt x="23" y="33"/>
                    <a:pt x="24" y="36"/>
                  </a:cubicBezTo>
                  <a:cubicBezTo>
                    <a:pt x="25" y="39"/>
                    <a:pt x="25" y="42"/>
                    <a:pt x="23" y="45"/>
                  </a:cubicBezTo>
                  <a:cubicBezTo>
                    <a:pt x="21" y="48"/>
                    <a:pt x="19" y="50"/>
                    <a:pt x="16" y="51"/>
                  </a:cubicBezTo>
                  <a:cubicBezTo>
                    <a:pt x="13" y="52"/>
                    <a:pt x="10" y="51"/>
                    <a:pt x="7" y="49"/>
                  </a:cubicBezTo>
                  <a:cubicBezTo>
                    <a:pt x="3" y="48"/>
                    <a:pt x="1" y="45"/>
                    <a:pt x="1" y="42"/>
                  </a:cubicBezTo>
                  <a:cubicBezTo>
                    <a:pt x="0" y="39"/>
                    <a:pt x="0" y="36"/>
                    <a:pt x="2" y="33"/>
                  </a:cubicBezTo>
                  <a:cubicBezTo>
                    <a:pt x="4" y="30"/>
                    <a:pt x="6" y="28"/>
                    <a:pt x="9" y="28"/>
                  </a:cubicBezTo>
                  <a:close/>
                  <a:moveTo>
                    <a:pt x="25" y="1"/>
                  </a:moveTo>
                  <a:cubicBezTo>
                    <a:pt x="28" y="0"/>
                    <a:pt x="31" y="0"/>
                    <a:pt x="34" y="2"/>
                  </a:cubicBezTo>
                  <a:cubicBezTo>
                    <a:pt x="37" y="4"/>
                    <a:pt x="39" y="6"/>
                    <a:pt x="40" y="9"/>
                  </a:cubicBezTo>
                  <a:cubicBezTo>
                    <a:pt x="41" y="12"/>
                    <a:pt x="40" y="15"/>
                    <a:pt x="39" y="18"/>
                  </a:cubicBezTo>
                  <a:cubicBezTo>
                    <a:pt x="37" y="21"/>
                    <a:pt x="34" y="23"/>
                    <a:pt x="31" y="24"/>
                  </a:cubicBezTo>
                  <a:cubicBezTo>
                    <a:pt x="28" y="25"/>
                    <a:pt x="25" y="24"/>
                    <a:pt x="22" y="23"/>
                  </a:cubicBezTo>
                  <a:cubicBezTo>
                    <a:pt x="19" y="21"/>
                    <a:pt x="17" y="18"/>
                    <a:pt x="16" y="15"/>
                  </a:cubicBezTo>
                  <a:cubicBezTo>
                    <a:pt x="16" y="12"/>
                    <a:pt x="16" y="9"/>
                    <a:pt x="18" y="6"/>
                  </a:cubicBezTo>
                  <a:cubicBezTo>
                    <a:pt x="19" y="3"/>
                    <a:pt x="22" y="1"/>
                    <a:pt x="25" y="1"/>
                  </a:cubicBezTo>
                  <a:close/>
                  <a:moveTo>
                    <a:pt x="158" y="64"/>
                  </a:moveTo>
                  <a:cubicBezTo>
                    <a:pt x="134" y="61"/>
                    <a:pt x="134" y="61"/>
                    <a:pt x="134" y="61"/>
                  </a:cubicBezTo>
                  <a:cubicBezTo>
                    <a:pt x="107" y="108"/>
                    <a:pt x="107" y="108"/>
                    <a:pt x="107" y="108"/>
                  </a:cubicBezTo>
                  <a:cubicBezTo>
                    <a:pt x="122" y="127"/>
                    <a:pt x="122" y="127"/>
                    <a:pt x="122" y="127"/>
                  </a:cubicBezTo>
                  <a:cubicBezTo>
                    <a:pt x="108" y="151"/>
                    <a:pt x="108" y="151"/>
                    <a:pt x="108" y="151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172" y="40"/>
                    <a:pt x="172" y="40"/>
                    <a:pt x="172" y="40"/>
                  </a:cubicBezTo>
                  <a:lnTo>
                    <a:pt x="158" y="64"/>
                  </a:lnTo>
                  <a:close/>
                  <a:moveTo>
                    <a:pt x="93" y="90"/>
                  </a:moveTo>
                  <a:cubicBezTo>
                    <a:pt x="111" y="58"/>
                    <a:pt x="111" y="58"/>
                    <a:pt x="111" y="58"/>
                  </a:cubicBezTo>
                  <a:cubicBezTo>
                    <a:pt x="62" y="51"/>
                    <a:pt x="62" y="51"/>
                    <a:pt x="62" y="51"/>
                  </a:cubicBezTo>
                  <a:lnTo>
                    <a:pt x="93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Oval 34">
              <a:extLst>
                <a:ext uri="{FF2B5EF4-FFF2-40B4-BE49-F238E27FC236}">
                  <a16:creationId xmlns:a16="http://schemas.microsoft.com/office/drawing/2014/main" id="{776712A3-1CD6-45D3-94D1-2FF5F6B9D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444" y="4407394"/>
              <a:ext cx="109462" cy="109462"/>
            </a:xfrm>
            <a:prstGeom prst="ellipse">
              <a:avLst/>
            </a:prstGeom>
            <a:solidFill>
              <a:srgbClr val="15BE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Oval 35">
              <a:extLst>
                <a:ext uri="{FF2B5EF4-FFF2-40B4-BE49-F238E27FC236}">
                  <a16:creationId xmlns:a16="http://schemas.microsoft.com/office/drawing/2014/main" id="{540056D2-4154-4CAE-8637-A8DFEE407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378" y="4388302"/>
              <a:ext cx="109462" cy="110735"/>
            </a:xfrm>
            <a:prstGeom prst="ellipse">
              <a:avLst/>
            </a:prstGeom>
            <a:solidFill>
              <a:srgbClr val="32B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2" name="Otsikko 61">
            <a:extLst>
              <a:ext uri="{FF2B5EF4-FFF2-40B4-BE49-F238E27FC236}">
                <a16:creationId xmlns:a16="http://schemas.microsoft.com/office/drawing/2014/main" id="{2AB22CD8-4BE0-4F43-AD80-3919A70D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Kaarinan ikonit</a:t>
            </a: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BEE9BE7C-680D-F38C-AA70-E24B19022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08998" y="5274371"/>
            <a:ext cx="428625" cy="70485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BB1412F5-6597-F1AA-EF85-35AE4835E5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21944" y="5309582"/>
            <a:ext cx="638175" cy="704850"/>
          </a:xfrm>
          <a:prstGeom prst="rect">
            <a:avLst/>
          </a:prstGeom>
        </p:spPr>
      </p:pic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/>
              <a:t>13.8.2024</a:t>
            </a:r>
          </a:p>
        </p:txBody>
      </p:sp>
      <p:sp>
        <p:nvSpPr>
          <p:cNvPr id="66" name="Dian numeron paikkamerkki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B9C06-57B6-4FA7-ABB8-42C00465D075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23252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aarina saavutettava">
      <a:dk1>
        <a:sysClr val="windowText" lastClr="000000"/>
      </a:dk1>
      <a:lt1>
        <a:sysClr val="window" lastClr="FFFFFF"/>
      </a:lt1>
      <a:dk2>
        <a:srgbClr val="0071B4"/>
      </a:dk2>
      <a:lt2>
        <a:srgbClr val="FFC000"/>
      </a:lt2>
      <a:accent1>
        <a:srgbClr val="0071B4"/>
      </a:accent1>
      <a:accent2>
        <a:srgbClr val="15BEF0"/>
      </a:accent2>
      <a:accent3>
        <a:srgbClr val="919191"/>
      </a:accent3>
      <a:accent4>
        <a:srgbClr val="F5426C"/>
      </a:accent4>
      <a:accent5>
        <a:srgbClr val="95D600"/>
      </a:accent5>
      <a:accent6>
        <a:srgbClr val="FF9E16"/>
      </a:accent6>
      <a:hlink>
        <a:srgbClr val="0071B4"/>
      </a:hlink>
      <a:folHlink>
        <a:srgbClr val="0071B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arina_esityspohja.potx" id="{398BC29B-75FD-405E-A8BE-1B8A1DA1B9B9}" vid="{BB922E6F-5E72-482A-BC34-B54A14AB47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ameleon>
  <tekija>Tirkkonen Elina</tekija>
  <taydenne/>
  <tyyppi>Esitys</tyyppi>
  <titteli>Rakennuttajainsinööri</titteli>
  <paivays>2024-05-28</paivays>
</Kameleon>
</file>

<file path=customXml/itemProps1.xml><?xml version="1.0" encoding="utf-8"?>
<ds:datastoreItem xmlns:ds="http://schemas.openxmlformats.org/officeDocument/2006/customXml" ds:itemID="{6AD00FFB-D609-4A9D-9045-84B917D09C9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kaarina_esityspohja</Template>
  <TotalTime>2729</TotalTime>
  <Words>84</Words>
  <Application>Microsoft Office PowerPoint</Application>
  <PresentationFormat>Laajakuva</PresentationFormat>
  <Paragraphs>26</Paragraphs>
  <Slides>5</Slides>
  <Notes>1</Notes>
  <HiddenSlides>1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7" baseType="lpstr">
      <vt:lpstr>Arial</vt:lpstr>
      <vt:lpstr>Office-teema</vt:lpstr>
      <vt:lpstr>Piikkiön yhtenäiskoulu</vt:lpstr>
      <vt:lpstr>Käynnissä olevat toimenpiteet</vt:lpstr>
      <vt:lpstr>Tulevat toimenpiteet</vt:lpstr>
      <vt:lpstr>Suuremman suunnitelman tilanne</vt:lpstr>
      <vt:lpstr>Kaarinan ikonit</vt:lpstr>
    </vt:vector>
  </TitlesOfParts>
  <Company>Kaarinan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</dc:title>
  <dc:creator>Tirkkonen Elina</dc:creator>
  <cp:keywords/>
  <cp:lastModifiedBy>Tirkkonen Elina</cp:lastModifiedBy>
  <cp:revision>42</cp:revision>
  <dcterms:created xsi:type="dcterms:W3CDTF">2024-05-28T04:09:48Z</dcterms:created>
  <dcterms:modified xsi:type="dcterms:W3CDTF">2025-09-03T12:00:41Z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358.13.06.210</vt:lpwstr>
  </property>
  <property fmtid="{D5CDD505-2E9C-101B-9397-08002B2CF9AE}" pid="3" name="dvSaved">
    <vt:lpwstr>0</vt:lpwstr>
  </property>
  <property fmtid="{D5CDD505-2E9C-101B-9397-08002B2CF9AE}" pid="4" name="dvLanguage">
    <vt:lpwstr>1035</vt:lpwstr>
  </property>
  <property fmtid="{D5CDD505-2E9C-101B-9397-08002B2CF9AE}" pid="5" name="dvTemplate">
    <vt:lpwstr>kaarina_esityspohja.potx</vt:lpwstr>
  </property>
  <property fmtid="{D5CDD505-2E9C-101B-9397-08002B2CF9AE}" pid="6" name="dvDefinition">
    <vt:lpwstr>23 (dd_default.xml)</vt:lpwstr>
  </property>
  <property fmtid="{D5CDD505-2E9C-101B-9397-08002B2CF9AE}" pid="7" name="dvDefinitionID">
    <vt:lpwstr>23</vt:lpwstr>
  </property>
  <property fmtid="{D5CDD505-2E9C-101B-9397-08002B2CF9AE}" pid="8" name="dvContentFile">
    <vt:lpwstr>dd_default.xml</vt:lpwstr>
  </property>
  <property fmtid="{D5CDD505-2E9C-101B-9397-08002B2CF9AE}" pid="9" name="dvGlobalVerID">
    <vt:lpwstr>358.90.06.209</vt:lpwstr>
  </property>
  <property fmtid="{D5CDD505-2E9C-101B-9397-08002B2CF9AE}" pid="10" name="dvDefinitionVersion">
    <vt:lpwstr>06.210 / 9.11.2022</vt:lpwstr>
  </property>
  <property fmtid="{D5CDD505-2E9C-101B-9397-08002B2CF9AE}" pid="11" name="filename">
    <vt:lpwstr>0</vt:lpwstr>
  </property>
  <property fmtid="{D5CDD505-2E9C-101B-9397-08002B2CF9AE}" pid="12" name="filenameandpath">
    <vt:lpwstr>0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5</vt:lpwstr>
  </property>
  <property fmtid="{D5CDD505-2E9C-101B-9397-08002B2CF9AE}" pid="17" name="dvCategory_2">
    <vt:lpwstr>0</vt:lpwstr>
  </property>
  <property fmtid="{D5CDD505-2E9C-101B-9397-08002B2CF9AE}" pid="18" name="dvEnableVismaSignature">
    <vt:lpwstr>0</vt:lpwstr>
  </property>
  <property fmtid="{D5CDD505-2E9C-101B-9397-08002B2CF9AE}" pid="19" name="dvDocumentManagement">
    <vt:lpwstr>0</vt:lpwstr>
  </property>
  <property fmtid="{D5CDD505-2E9C-101B-9397-08002B2CF9AE}" pid="20" name="dvUsed">
    <vt:lpwstr>1</vt:lpwstr>
  </property>
  <property fmtid="{D5CDD505-2E9C-101B-9397-08002B2CF9AE}" pid="21" name="dvCompany">
    <vt:lpwstr>KAAR</vt:lpwstr>
  </property>
  <property fmtid="{D5CDD505-2E9C-101B-9397-08002B2CF9AE}" pid="22" name="dvSite">
    <vt:lpwstr/>
  </property>
  <property fmtid="{D5CDD505-2E9C-101B-9397-08002B2CF9AE}" pid="23" name="dvNumbering">
    <vt:lpwstr>0</vt:lpwstr>
  </property>
  <property fmtid="{D5CDD505-2E9C-101B-9397-08002B2CF9AE}" pid="24" name="dvDUname">
    <vt:lpwstr>Tirkkonen Elina</vt:lpwstr>
  </property>
  <property fmtid="{D5CDD505-2E9C-101B-9397-08002B2CF9AE}" pid="25" name="dvDUEtunimi">
    <vt:lpwstr>Elina</vt:lpwstr>
  </property>
  <property fmtid="{D5CDD505-2E9C-101B-9397-08002B2CF9AE}" pid="26" name="dvDUSukunimi">
    <vt:lpwstr>Tirkkonen</vt:lpwstr>
  </property>
  <property fmtid="{D5CDD505-2E9C-101B-9397-08002B2CF9AE}" pid="27" name="dvDUNn">
    <vt:lpwstr/>
  </property>
  <property fmtid="{D5CDD505-2E9C-101B-9397-08002B2CF9AE}" pid="28" name="dvDUdepartment">
    <vt:lpwstr/>
  </property>
  <property fmtid="{D5CDD505-2E9C-101B-9397-08002B2CF9AE}" pid="29" name="dvSector">
    <vt:lpwstr>Tekniset palvelut</vt:lpwstr>
  </property>
  <property fmtid="{D5CDD505-2E9C-101B-9397-08002B2CF9AE}" pid="30" name="dvLogoExist">
    <vt:lpwstr>0</vt:lpwstr>
  </property>
  <property fmtid="{D5CDD505-2E9C-101B-9397-08002B2CF9AE}" pid="31" name="dvCurrentlogo">
    <vt:lpwstr/>
  </property>
  <property fmtid="{D5CDD505-2E9C-101B-9397-08002B2CF9AE}" pid="32" name="dvCurrentlogoAlternativeText">
    <vt:lpwstr>Logo</vt:lpwstr>
  </property>
  <property fmtid="{D5CDD505-2E9C-101B-9397-08002B2CF9AE}" pid="33" name="dvCurrentlogoAlternativeTextDecoration">
    <vt:lpwstr>0</vt:lpwstr>
  </property>
  <property fmtid="{D5CDD505-2E9C-101B-9397-08002B2CF9AE}" pid="34" name="tekija">
    <vt:lpwstr>Tirkkonen Elina</vt:lpwstr>
  </property>
  <property fmtid="{D5CDD505-2E9C-101B-9397-08002B2CF9AE}" pid="35" name="taydenne">
    <vt:lpwstr/>
  </property>
  <property fmtid="{D5CDD505-2E9C-101B-9397-08002B2CF9AE}" pid="36" name="tyyppi">
    <vt:lpwstr>Esitys</vt:lpwstr>
  </property>
  <property fmtid="{D5CDD505-2E9C-101B-9397-08002B2CF9AE}" pid="37" name="titteli">
    <vt:lpwstr>Rakennuttajainsinööri</vt:lpwstr>
  </property>
  <property fmtid="{D5CDD505-2E9C-101B-9397-08002B2CF9AE}" pid="38" name="paivays">
    <vt:filetime>2024-05-27T21:00:00Z</vt:filetime>
  </property>
</Properties>
</file>